
<file path=[Content_Types].xml><?xml version="1.0" encoding="utf-8"?>
<Types xmlns="http://schemas.openxmlformats.org/package/2006/content-types">
  <Default Extension="png" ContentType="image/png"/>
  <Default Extension="m4a" ContentType="audio/mp4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tags/tag2.xml" ContentType="application/vnd.openxmlformats-officedocument.presentationml.tags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Action1.xml" ContentType="application/vnd.ms-office.inkAction+xml"/>
  <Override PartName="/ppt/tags/tag3.xml" ContentType="application/vnd.openxmlformats-officedocument.presentationml.tags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tags/tag4.xml" ContentType="application/vnd.openxmlformats-officedocument.presentationml.tags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Action2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8" r:id="rId1"/>
    <p:sldMasterId id="2147483648" r:id="rId2"/>
  </p:sldMasterIdLst>
  <p:notesMasterIdLst>
    <p:notesMasterId r:id="rId8"/>
  </p:notesMasterIdLst>
  <p:sldIdLst>
    <p:sldId id="307" r:id="rId3"/>
    <p:sldId id="308" r:id="rId4"/>
    <p:sldId id="311" r:id="rId5"/>
    <p:sldId id="309" r:id="rId6"/>
    <p:sldId id="310" r:id="rId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Georgia" panose="02040502050405020303" pitchFamily="18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81D6"/>
    <a:srgbClr val="FEB71A"/>
    <a:srgbClr val="72A7C0"/>
    <a:srgbClr val="705E5F"/>
    <a:srgbClr val="CC82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90" d="100"/>
          <a:sy n="90" d="100"/>
        </p:scale>
        <p:origin x="1004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3.fntdata"/><Relationship Id="rId5" Type="http://schemas.openxmlformats.org/officeDocument/2006/relationships/slide" Target="slides/slide3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0T14:21:53.285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9271841-3A21-4CBB-9F6D-2E9EC9A5C0CA}" emma:medium="tactile" emma:mode="ink">
          <msink:context xmlns:msink="http://schemas.microsoft.com/ink/2010/main" type="inkDrawing" rotatedBoundingBox="7320,14948 13123,14949 13122,15012 7319,15010" shapeName="Other">
            <msink:destinationLink direction="with" ref="{59493F2E-6730-416F-80FA-CD29D17BE0E4}"/>
          </msink:context>
        </emma:interpretation>
      </emma:emma>
    </inkml:annotationXML>
    <inkml:trace contextRef="#ctx0" brushRef="#br0">-1445 43 8 0,'-4'8'4'0,"-5"-12"-2"15,9 4 4-15,0 4-5 16,-4-8 0-16,4 8 0 15,0-4 0-15,0 0-1 16,0 0 1-16,4-8 1 16,-4 8 1-16,0 0-1 15,0 0 1-15,0 0 0 16,0 0 0-16,0-8-1 16,0 8 0-16,0 0 0 15,0 4 0-15,-4-4-1 16,4 0 0-16,-5 4 0 15,1-4 0-15,-1 0-1 16,5 0 1-16,0 0-1 0,0 0 0 16,-4 0 0-16,4-4 1 15,0 4-1-15,-4-4 1 16,-1 4 0-16,5 0 0 16,-4 0-1-16,-1 4 1 15,1-4 0-15,-1 0 1 16,1 4-2-16,0-4 1 15,-5 0-1-15,4 0 1 16,1 4 0-16,-1-8 0 0,1 4-1 16,0 0 0-16,-1 4 1 15,1-4 1-15,-5-4-2 16,4 0 1-16,-3 4-1 16,3 0 0-16,1 0 0 15,-5 4 0-15,4 0 0 16,1-4 0-16,-5 0 0 15,5 0 0-15,-1 4 0 16,1-4 1-16,-1 4-1 16,1 0 0-16,0-4 0 15,-1 0 0-15,1 4 0 16,-1-4 0-16,1 0 0 16,4 0 0-16,-5 0 0 15,5-4 1-15,-4 4-1 16,0 0 0-16,-1 0 0 15,1 4 0-15,-5-4 0 16,4 0 0-16,1 0 0 0,-5 4 0 16,0-4 0-16,5 0 1 15,-1 0-1-15,1-4 0 16,0 0 0-16,-1 4 0 16,1 0 0-16,-1 0 1 15,1 0-2-15,-5 0 1 16,5 0 0-16,-5 0 0 15,4 0 0-15,-4 0 0 16,5 0 0-16,-5-4 0 16,5 4 0-16,-1 0 0 0,1 0 0 15,-1-4 0-15,1 0 0 16,-1 4 0-16,-3 0 0 16,-6 0 0-16,5 4 0 15,1-4 0-15,-1 4-1 16,0-4 1-16,0 0 0 15,0 4 0-15,0-4 0 16,5 0 0-16,-5 0 0 16,0 4 0-16,5 0 0 15,-1-8 1-15,1 4-1 16,-1-4 0-16,-3 4 0 16,3 0 0-16,1 0 0 15,-1 0 0-15,-4-4 0 16,5 4 0-16,0 0 0 15,-5 4 0-15,0-4 0 16,4 0 0-16,1 0 0 0,0 0 0 16,-1 0 0-16,1 0 0 15,-1 0 0-15,1 0 0 16,-5 0 0-16,5 0 0 16,-1 0 0-16,1-4 0 15,-1 0 0-15,-4 4 0 16,1 0 0-16,3 0 0 15,-4 0 0-15,5-4 0 16,-5 8 0-16,0 0 0 16,5-4 0-16,-1-4 0 15,1 4 0-15,-1-4 0 0,1 0 0 16,0 0 0-16,-1 8 0 16,-4-4 0-16,0 0 0 15,1-4 0-15,-1 4 0 16,0 4 0-16,0-4 0 15,4 0 0-15,-3 0 0 16,-1 4 0-16,4-4 0 16,1 0 0-16,-1-8 0 15,1 4 0-15,0 4 0 16,-5 0 0-16,0 4 0 16,0-4 0-16,5 4 0 15,-1-4 0-15,1 4 0 16,-5-8 1-16,0 12-2 15,5-12 1-15,-1 4 0 16,5 0 0-16,-4 4 0 16,-1-4 0-16,1 0 0 0,-1 0 0 15,1-4 0-15,0 4 1 16,-1 4-1-16,1-4 0 16,-1 0 0-16,1 0 0 15,-1 0 0-15,1-4 0 16,0 4 0-16,-1 4 0 15,1-4 0-15,-1 0 0 16,1 0 0-16,-1 0 0 16,1 0 0-16,0-4 0 15,-1 8 0-15,1 0 0 0,-1-8 0 16,1 4 0-16,-1 0 0 16,1 0 0-16,0 4 0 15,-5-4 0-15,4 4 0 16,-4-4 0-16,5 0 0 15,0 0 0-15,-5 0 0 16,4 0 0-16,1 0 0 16,-1-4 0-16,1 4 0 15,0-4 0-15,-1 4 0 16,1 0 0-16,-1 0 0 16,-4 0 0-16,1 0 0 15,-1 0 0-15,4 0 0 16,-4 4 0-16,5-4 0 15,0-4 0-15,-1 4 0 16,1-4 1-16,-1 4 0 16,1-4 0-16,-1 8-1 0,-4-8 1 15,5 4-1-15,0 0 1 16,-1 4-1-16,1 0 0 16,-1-4 0-16,-4 0 0 15,5 0 0-15,0 0 0 16,-1-4 0-16,1 0 0 15,-1 8 0-15,1-8 0 16,-1 4 0-16,1 0 0 16,-5 0 0-16,0 0 0 15,5 0 0-15,-1 4 0 16,1 0 0-16,-5-4 0 16,0 0 0-16,5 0 0 0,-1 0 0 15,-3 0 1-15,3 0-1 16,1 0 0-16,-1 4 0 15,1-4 0-15,-5 0-1 16,5 0 1-16,-1 0 0 16,1 0 0-16,-1 4 0 15,-4-4 0-15,-4 0 0 16,4 0 0-16,0 4 0 16,5 0 0-16,0-4 0 15,-1 0 0-15,1 0 0 16,-5 0 1-16,4 3-1 15,1-3 0-15,0 0 0 16,-1 0 0-16,-4 0 0 16,5 4 0-16,-1 0 0 15,-3 0 0-15,3-4 0 16,1 0 0-16,-1 0 0 0,1 0 0 16,-1 0 0-16,1-4 0 15,0 4-1-15,-1-8 1 16,5 8 0-16,-4 0 0 15,-1 4 0-15,-4-4 0 16,5 0 0-16,0 0 0 16,-1 4 0-16,1 0 1 15,-1-4-1-15,-4 0 0 16,5 0 0-16,-1-4 0 16,1 0 0-16,0 4 0 0,-1-4 0 15,-4 4 0-15,5 4 0 16,-1-4 0-16,5 0-1 15,-4-4 1-15,0 4 0 16,4 0 0-16,-5 0 0 16,5 0 0-16,0 0 0 15,0 0 0-15,-4 4 0 16,-1-4 1-16,1 0-1 16,4-4 0-16,0 8 0 15,-5-11 0-15,1 10 0 16,4-6 0-16,-4 3 0 15,-1 0 0-15,1 0 0 16,-1 0 0-16,1 3 0 16,-1-3 0-16,1 0 0 15,0 0 0-15,-1 0-1 0,1 0 1 16,-1-3 0-16,1 6 0 16,-1-3 0-16,-3-3 0 15,3-1 0-15,1 0 0 16,-1 4 0-16,1 0 0 15,-5 0 0-15,5 4 1 16,-1-4-2-16,1 0 1 16,-1 0 0-16,1 0 1 15,-1-4-1-15,1-4 0 16,0 8 0-16,-1 0 0 16,1 0 0-16,-1-4 0 15,-4 8 0-15,5-4 0 0,0 0 0 16,-1 0 0-16,1 4 0 15,-1-8 0-15,1 4 0 16,-1-4 1-16,1 0-1 16,0 0 0-16,-1 4 0 15,1 0 0-15,-1 0 0 16,1 0 0-16,-1 0 0 16,-3 0 0-16,3 0 0 15,1 0 0-15,-1 0 0 16,1 0 0-16,-1 0 0 15,1 4 1-15,0-4-1 16,-1-4 0-16,1 4 0 16,-1-4 1-16,1 8-1 15,-1-4 1-15,1 0-1 16,0 0 0-16,-1 0 0 0,1-4 1 16,-1 8-1-16,1-4 0 15,-5-4 0-15,4 8 0 16,1-4 0-16,0 0 0 15,-1 0 0-15,1 4 0 16,-1 0 0-16,1-4 0 16,-1 0 0-16,1 0 0 15,0 0 0-15,-1 0 0 16,1 4-1-16,-1-4 1 16,1 0 0-16,-1 0 1 15,1 4-1 1,0-4 0-16,-1 0-1 15,1 0 1-15,-1 4 0 16,1 0 1-16,-5 0-2 16,5-4 1-16,-1 3 0 15,-4-3 0-15,5 0 0 16,4 0 0-16,-5 0 0 16,1 0 0-16,0 0 0 15,-1 0 0-15,-4 0 0 16,5 4 0-16,-1-4 0 15,-3 0 1-15,3 0-2 16,-4 0 1-16,0 0 0 16,1 0 1-16,3 4-2 15,1-4 1-15,-5-4 0 16,4 0 0-16,1 4 0 0,0 0 1 16,-1 4-2-16,1-4 1 15,-1 0 0-15,1 0 1 16,-1 0-1-16,-3 4 0 15,3 0 0-15,1-4 0 16,-1 0 0-16,-4-4 0 16,5 4 0-16,0 0 0 15,-1 0 0-15,1 0 0 16,4-4 0-16,-9 4 0 16,9 0 0-16,-5 0 0 15,1 0 0-15,0-4 0 0,-1 4 0 16,1-3 0-16,-1-1 0 15,1 4 0-15,-1 4 0 16,1-4 0-16,0 3 0 16,-1-6 1-16,5 3-1 15,0 0 0-15,0 0 0 16,-4 0 0-16,-1-4 0 16,5 0 0-16,-4 0 0 15,4 8 0-15,-5 0 0 16,5-4 0-16,-9 0 0 15,5 0 0-15,4 0 0 16,-4 4 1-16,-1-4-1 16,1 0 0-16,4 0 0 15,-5-4 1-15,1 8-2 16,-1-12 1-16,5 8 0 16,-4 0 1-16,0-4-1 0,-1 4 0 15,5 0 0-15,0 0 0 16,-4 0 0-16,-1 0 1 15,1 0-2-15,-1 0 1 16,1 4 0-16,0 0 1 16,-1 0-1-16,1-4 0 15,-1 3 0-15,1-6 0 16,-1 3 0-16,5 0 1 16,-4-4-1-16,0 0 0 15,-1 4 0-15,1 0 0 0,-1 4 0 16,1 0 1-16,-5-4-2 15,5 0 1-15,-1 0 0 16,1 0 0-16,-1 3 0 16,1-3 1-16,-1 0-2 15,1 0 1-15,0-3 0 16,-1 3 0-16,1 0 0 16,-1 0 0-16,1 0 0 15,-1 0 0-15,1 0 0 16,0 3 1-16,-1 1-1 15,1-4 0-15,-1 0-1 16,1 0 1-16,-1 0 0 16,1 0 0-16,4 0 0 15,-4-4 0-15,-1 1 0 16,1 3 0-16,-1 0 0 16,1-4 0-16,-1 8 0 0,1-8 0 15,0 4 0-15,-1-4 0 16,1 8 0-16,-1-4 1 15,1 0-1-15,-1 0 0 16,1 4-1-16,0-4 1 16,-5 0 0-16,4 0 0 15,1-4 0-15,-1 4 0 16,1 0 0-16,0-4 0 16,-1 4 0-16,-4 0 0 15,5 4 0-15,-1-4 0 16,1 0 0-16,0 0 1 0,-1 0-1 15,1-4 0-15,-1 4 0 16,1 0 0-16,-1 4 0 16,1-4 0-16,-1 0 0 15,1 0 0-15,0 0 0 16,-1 0 0-16,-4 0 0 16,0 0 0-16,5 0 0 15,0 0 0-15,-1-4 0 16,1 4 0-16,-1 0 0 15,1 0 0-15,-1 4 0 16,1-8 0-16,-5 4 0 16,5 0 0-16,-5 0 0 15,4 0 0-15,1 0 0 16,0 0 0-16,-1 0 0 16,-4 0 1-16,0 0-1 0,5 0 0 15,0 0 0-15,-5 0 0 16,4 0 0-16,-4-8 0 15,5 8 0-15,0 0 0 16,-1-4 0-16,1 8 0 16,-1-4 0-16,1-4 0 15,-1 8 0-15,1-4 0 16,0 0 0-16,-1-4 1 16,1 4-1-16,-1 0 0 15,1 4 0-15,-1-4 1 16,-3 0-1-16,3-4 1 15,-4 4-1-15,0 0 1 16,5 0-1-16,0 0 0 0,-1 4 0 16,1-8 0-16,-1 8 0 15,5-8 0-15,0 8 0 16,-4-4 0-16,-1 4 0 16,1-8 0-16,4 8 0 15,-4-4 0-15,-1 0 0 16,5 0 0-16,0-4 0 15,-4 4 0-15,4-4 0 16,0 4 0-16,0 0 0 16,0 0 1-16,0 0-1 15,0 0 0-15,-5 4 0 16,1 0 0-16,-1-4 0 16,5 0 0-16,-4 0 0 15,0 0 0-15,-1 0 0 16,1 0 1-16,-1 0-1 0,5 0 0 15,0 0 0-15,-4 0 0 16,4 0 0-16,-5 0 0 16,1 4 0-16,0-4 0 15,-1 4-1-15,1-4 1 16,-1 4 0-16,1-1 1 16,-1-3-1-16,1 0 0 15,-1 4 0-15,1-4 0 16,0 0 0-16,4 0 0 15,-5 0-1-15,1 0 1 0,-1 0 0 16,1 0 0-16,-5 0 0 16,5 4 0-16,-1-4 0 15,1 0 1-15,-1 4-1 16,1-4 0-16,-1 0 0 16,1 0 1-16,4 0-2 15,-4-4 1-15,4 4 0 16,-5-4 0-16,1 4 0 15,-1 0 0-15,1 0 0 16,-1 0 0-16,1 0 0 16,0 0 1-16,-1 0-2 15,1 0 1-15,-1-4 0 16,1 1 1-16,-1 3-2 16,1 0 1-16,0 0 0 15,-1 0 0-15,1 0 0 16,-1 0 0-16,1 0 0 0,-1 0 0 15,1 0 0-15,0 0 0 16,-1 0 0-16,1 0 0 16,-1 0 0-16,1 0 0 15,-1-4 0-15,1 8 0 16,0-4 0-16,-1 0 0 16,1 3 0-16,-1-3 0 15,1 0 0-15,-1 0 0 16,1-3 0-16,0 3 0 15,-1 0 0-15,1-4 1 16,-1 4-1-16,1 0 0 0,-1 0 0 16,1 4 0-16,0-4 0 15,-1 0 0-15,1 0 0 16,-1 0 0-16,1-4 0 16,-1 4 0-16,1 0 0 15,0 0 0-15,-1 0 0 16,1 0 0-16,-1 0 0 15,1 0 0-15,-1 0 0 16,1-4 0-16,4 0 0 16,-4 4 0-16,-1 0 0 15,5 0 0-15,-4 0 0 16,-1 0 0-16,1 0 0 16,4-4 0-16,-5 4 0 15,1 0 0-15,0 4 0 16,-1-4 0-16,1 0 0 0,-1-4 0 15,1 4 0-15,4 0 0 16,0 0 0-16,0 0 0 16,-5-4 0-16,1 0 0 15,-1 4 0-15,1 0 1 16,0 4-1-16,-1-4 0 16,1 0 0-16,-1-4 0 15,1 4 0-15,-1-4 1 16,1 8-1-16,0-4 0 15,-1 0 0-15,-4 0 0 16,5 0 0-16,-1-4 0 16,1 4 0-16,-5 0 0 0,9 0 0 15,-4-4 1-15,-1 4-1 16,5 0 0-16,0 0 0 16,-4-4 1-16,-1 0-2 15,1 4 1-15,0 4 0 16,-5-4 0-16,0 4 1 15,4-4 0-15,1 4-1 16,0-4 0-16,-1 0 0 16,5 0 0-16,-4 0 0 15,-1-4 0-15,1 4 0 16,-1 0 0-16,1-4-1 16,0 4 1-16,-1 4 0 15,1-4 0-15,-5 4-1 16,0 0 1-16,9 0-1 0,-4 0 1 15,-1 0 0 1,1-8 1-16,-1 4-1 0,5-4 0 16,0 4 0-16,0-4 1 15,0 4-1-15,-4 0 0 16,4-8 0-16,0 8 0 16,-5 4-1-16,1-4 1 15,0 0 0-15,-1 4 0 16,1 0 0-16,4-8 1 15,-5 4-1-15,5 4 0 16,-4-4 0 0,-1 0 1-16,1 0-1 15,0-4 0-15,-1 4 0 16,1 0 0-16,-1 4 0 16,1 0 1-16,-1-4-1 15,1-4 0-15,0 4 0 16,-1 0 0-16,1 0 0 15,-1 0 0-15,1 0 0 16,-1 0 0-16,1 0 0 16,0 4 0-16,-1-4 0 15,1 0 0-15,-1 8 0 16,1-4 0-16,-1-4 0 16,1 0 0-16,0 4 0 15,-1-4 0-15,1 0 0 16,-1-4 0-16,1 4 0 15,-1-4 0-15,1 8 0 0,-1-4 0 16,-3 0 0-16,3 0 0 16,1 0 0-16,-1 0 0 15,-4 0 0-15,5 0 0 16,-5 4 0-16,5-4 1 16,-1 0-1-16,1 0 0 15,-1 0 0-15,1 0 1 16,0 0-1-16,-1 0 0 15,1 0 0-15,-5 0 0 16,4 3 0-16,-3 1 0 16,-1 0 0-16,0-4 0 0,4 0 0 15,1 0 0-15,0 0 0 16,-1-4 1-16,1 0-1 16,-1 4 0-16,1 4 0 15,-1-8 0-15,1 4 0 16,0 0 0-16,-1 0-1 15,1 0 1-15,-1 0 0 16,1 0 1-16,-1 0-1 16,1 0 0-16,0 0 0 15,4-3 0-15,0 3 0 16,-5 0 0-16,5-4 0 16,-4 0 0-16,-1 4-1 15,1-4 1-15,-1 4 0 16,1-4 0-16,0 4 0 15,-5 0 0-15,0 0 0 16,4 4 0-16,1 0 0 16,-5-8 0-16,0 4 0 0,5-4 0 15,4 8 0-15,0-4 0 16,-9 0-1-16,5-4 1 16,-5 8 0-16,4-4 0 15,-4 0 0-15,5 0 0 16,0-4 0-16,-1 4 0 15,1 0 0-15,-1 0 0 16,1 0 0-16,-1 0 0 16,1 4 0-16,0 0 0 15,-5-8 0-15,-5 0 0 0,10 4 0 16,-1 0 0-16,1 0 0 16,0 0 0-16,-1 0 0 15,1 0 1-15,-1 0-1 16,1 0 0-16,-1 4-1 15,1-4 1-15,-5 4 0 16,0 0 0-16,0-8 0 16,5 4 0-16,-5 0 0 15,5 0 0-15,-1-4 0 16,1 4 1-16,-1 0-1 16,1-4 0-16,0 4-1 15,-5-4 1-15,4 4 0 16,-4 0 0-16,5 0 0 15,0 0 0-15,-1 0 0 16,1 0 0-16,-1 4 0 16,1-4 0-16,4 0 0 0,0-4 0 15,0 4 0-15,0 0 0 16,0 0 0-16,-5-4 0 16,5 0 0-16,0 0 0 15,-4 4 0-15,0-4 0 16,-1 4 0-16,1 4 1 15,-1-4-2-15,1 0 1 16,-1 4 0-16,1-4 0 16,0 0 0-16,-1 0 0 15,1 0 0-15,-1 4 0 0,1 0 0 16,-1-4 0-16,1 0 0 16,0 0 0-16,-1 0-1 15,1 0 1-15,-1 0 0 16,1 0 1-16,-1 0-1 15,1 0 0-15,0 0 0 16,-1 4 0-16,1-4 0 16,-1 0 0-16,-4-4 0 15,5 4 1-15,0 0-1 16,-1 0 0-16,1 4 0 16,-1-4 0-16,-4 0 0 15,1 0 0-15,-1 0 0 16,0 4 0-16,0 0-1 15,5-4 1-15,-1 0 0 16,1 0 1-16,-1 0-1 16,1-4 0-16,-1 0 0 0,1 0 1 15,-1 4-1-15,1 0 0 16,0 4 0-16,-1-4 0 16,1 0 0-16,-1 0 0 15,1 4-1-15,-1-4 1 16,1-4 0-16,0 4 1 15,-1 0-1-15,1-4 0 16,4 4 0-16,-5 0 0 16,1 0 0-16,-1 0 0 15,1 0 0-15,0 0 0 0,-1 4 0 16,1-4 0-16,-1 0 0 16,1 0 0-16,-5 4 0 15,5-4 0-15,-1 0 0 16,1 0 0-16,-1 0 0 15,1 0 0-15,-1 4 0 16,1-4 0-16,0-4 0 16,-1 4 0-16,1 4 0 15,-1-8 0-15,1 8 0 16,-1 0 0-16,1 0 0 16,0-4 0-16,-1 0 0 15,1 3 0-15,-1-3 0 16,5 4 0-16,0-4 0 15,0-4 0-15,0 1 0 16,-4-1 0-16,4 8 0 16,-5-8 0-16,-3 4 0 0,3 0 0 15,1 0 0-15,-1 0 0 16,-4 4-1-16,5-1 1 16,-9-3 0-16,8-3 1 15,1 3-1-15,-1-4 0 16,5 0 0-16,-4 0 0 15,0 4 0-15,-1 0 0 16,1 0 0-16,-1 0 0 16,1 0 0-16,-1 0 0 15,1 4 0-15,0-4 0 16,-1-4 0-16,1 4 1 16,-1 4-1-16,1-8 0 0,-1 4 0 15,1 0 0-15,0 0 0 16,-1 0 0-16,1 0 0 15,4 0 0-15,0-4 0 16,0 4 0-16,-5 0 0 16,1 0 1-16,-1 4-1 15,1-8 1-15,0 4-1 16,-1-4 0-16,1 4 0 16,-1 0 1-16,1 4-1 15,-1-4 0-15,5 0 0 16,0-4 1-16,0 4 0 15,-4-4 0-15,-1 4-1 16,1 0 1-16,0 0-1 16,-1 4 1-16,1-8-1 15,-5 4 0-15,4 4 0 16,1-8 0-16,0 4 0 0,-1 0 0 16,1 4 0-16,-1-8 1 15,1 8-1-15,-1-8 0 16,1 8 0-16,0-8 0 15,-1 4 0-15,5 0 1 16,-4 0-1-16,-1 0 0 16,1-4 0-16,-1 0 1 15,1 0-1-15,0 0 1 16,-1 8-1-16,1-4 0 16,-1 0 0-16,1 4 0 0,-5 0 0 15,5 0 0-15,-5 0 0 16,4-4 0-16,1 0-1 15,-1 0 1-15,1 0 0 16,0 0 0-16,-1 4 0 16,1-8 1-16,-1 4-1 15,1-4 0-15,-1 4 0 16,1 0 0-16,0 4 0 16,-1-4 0-16,1 0 0 15,-1 4 0-15,1 0 0 16,-5-4 0-16,0 0 0 15,5 0 0-15,-5 0 0 16,4 0 0-16,1 0 0 16,0-4 1-16,-1 4-1 15,1-4 0-15,-5 8 0 0,4-4 0 16,1 0 0-16,0 0 0 16,-1 0 0-16,1 0 0 15,-5 0 0-15,4-4 0 16,1 4 0-16,0 0 0 15,-1 4 0-15,1-8 0 16,-1 8 0-16,1-4 0 16,-1 4 0-16,1-4 0 15,0 0 0-15,-1 4 0 16,1-4 0-16,-1 0 0 16,1 4 0-16,-1-4 0 0,1 4 0 15,-1-8 0-15,1 4 0 16,0-4 0-16,-1 4 0 15,1-4 0-15,-1 8 0 16,1-4 0-16,-1 4 0 16,1-8 0-16,0 4 0 15,-1 0 0-15,1 4 0 16,-1-4 0-16,5 0 0 16,-4 4 0-16,-1-4 0 15,1-4 0-15,-5 4-1 16,5-4 1-16,-1 4 0 15,1 0 0-15,-9 0 0 16,8 0 0-16,-4 0 0 16,5 0 0-16,-5 4 0 15,5-4 0-15,-5 4 0 16,4-4 0-16,-4 0 0 16,1 0 0-16,-1 0 0 0,4-4 0 15,-4 4 0-15,1 0 0 16,-1 4 0-16,4-4 0 15,1 0 0-15,-1-4 1 16,1 4-1-16,0 4 0 16,-1-8 0-16,1 4 0 15,-5 4 0-15,0-4 0 32,-4 0 0-32,4 3 0 0,0-3 0 15,5 0 0-15,-1-3 0 16,1 3 0-16,-1-8 0 15,5 12 0-15,-4-4 0 16,-1-8 0-16,-3 12 0 16,-1-8 0-16,4 4 0 15,1 0 0-15,-1 4 0 16,1-4 0-16,0 4 0 16,4-4 1-16,0 0-1 15,0-4 0-15,0 0 0 16,-5-4 0-16,1 4 0 15,-1 4 0-15,1 4 0 16,-1 0 0-16,1-4 0 16,-1 0 0-16,1 0 0 15,4 0 0-15,-4 0 0 16,4 0 0-16,-5-4 0 0,5 0 1 16,0 4-1-16,0 0 0 15,0 4 1-15,0-4 0 16,0 0-1-16,-4 0 0 15,-1 4 0-15,1-4 0 16,-1 0 0-16,1 4 1 16,0-4-1-16,4 0 0 15,0-4 0-15,0 4 0 16,0 0 0-16,0-4 1 16,-5 0-1-16,1 4 0 15,-1 0 0-15,1 0 1 0,-1 4-1 16,1-4 0-16,0 0 0 15,4-4 0-15,-5 8 0 16,5-4 0-16,0 0 0 16,0 0 0-16,0-4 0 15,0 4 0-15,-4 4 0 16,4-4 0-16,-5 0-3 16,5 0 0-16,0 0-8 15,0 0 1-15,-4-12-6 16,4-4 0-16</inkml:trace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0T14:23:11.595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48FAFC7-68BE-418F-A56A-DD7F149BA914}" emma:medium="tactile" emma:mode="ink">
          <msink:context xmlns:msink="http://schemas.microsoft.com/ink/2010/main" type="writingRegion" rotatedBoundingBox="11741,9127 11765,14006 11683,14007 11659,9128"/>
        </emma:interpretation>
      </emma:emma>
    </inkml:annotationXML>
    <inkml:traceGroup>
      <inkml:annotationXML>
        <emma:emma xmlns:emma="http://www.w3.org/2003/04/emma" version="1.0">
          <emma:interpretation id="{A73DC2FC-0350-4211-A19C-11E191F8E8F0}" emma:medium="tactile" emma:mode="ink">
            <msink:context xmlns:msink="http://schemas.microsoft.com/ink/2010/main" type="paragraph" rotatedBoundingBox="11741,9127 11765,14006 11683,14007 11659,91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61F3E9-28B7-4BA0-B0A9-03926841D710}" emma:medium="tactile" emma:mode="ink">
              <msink:context xmlns:msink="http://schemas.microsoft.com/ink/2010/main" type="line" rotatedBoundingBox="11741,9127 11765,14006 11683,14007 11659,9128"/>
            </emma:interpretation>
          </emma:emma>
        </inkml:annotationXML>
        <inkml:traceGroup>
          <inkml:annotationXML>
            <emma:emma xmlns:emma="http://www.w3.org/2003/04/emma" version="1.0">
              <emma:interpretation id="{58D184D5-BA3B-45B1-914D-E846046FAA79}" emma:medium="tactile" emma:mode="ink">
                <msink:context xmlns:msink="http://schemas.microsoft.com/ink/2010/main" type="inkWord" rotatedBoundingBox="11741,9127 11765,14006 11683,14007 11659,9128"/>
              </emma:interpretation>
              <emma:one-of disjunction-type="recognition" id="oneOf0">
                <emma:interpretation id="interp0" emma:lang="en-US" emma:confidence="0">
                  <emma:literal>!</emma:literal>
                </emma:interpretation>
                <emma:interpretation id="interp1" emma:lang="en-US" emma:confidence="0">
                  <emma:literal>'</emma:literal>
                </emma:interpretation>
                <emma:interpretation id="interp2" emma:lang="en-US" emma:confidence="0">
                  <emma:literal>1</emma:literal>
                </emma:interpretation>
                <emma:interpretation id="interp3" emma:lang="en-US" emma:confidence="0">
                  <emma:literal>}</emma:literal>
                </emma:interpretation>
                <emma:interpretation id="interp4" emma:lang="en-US" emma:confidence="0">
                  <emma:literal>?</emma:literal>
                </emma:interpretation>
              </emma:one-of>
            </emma:emma>
          </inkml:annotationXML>
          <inkml:trace contextRef="#ctx0" brushRef="#br0">1478-1264 8 0,'0'-4'4'0,"0"8"-4"0,0-4 5 16,0 0-5-16,0 0 0 15,0 0 0-15,0 0 0 0,0 0 0 16,0 0 0-16,0 0 0 16,0 0 1-16,0 0 0 15,0 0 0-15,0 0-1 16,0 0 1-16,0 0 1 16,0 0 1-16,0 0-1 15,0 0 0-15,0 0 0 16,0 0 0-16,0 0 0 15,0 0 1-15,0 0-2 16,0 0 0-16,0 0 0 16,0 0 0-16,0 0-1 15,0 4 1-15,0-4-1 16,0 0 1-16,-4 4 0 16,4 0 0-16,0 0-1 15,0-4 1-15,0 0-1 16,0 0 1-16,0 0-1 15,0 0 1-15,0 0-1 0,0 0 0 16,0 4 0-16,4-1 0 16,-4 1 0-16,0 0 0 15,0-4 0-15,0 4 1 16,0-4-1-16,0 4 0 16,0-4 0-16,0 0 0 15,0 4 0-15,0-4 1 16,0 4-1-16,0 0 1 15,0 0-1-15,0 0 1 16,0 0-1-16,0 4 1 16,0 0-1-16,0-4 0 0,0-1 0 15,0 1 1-15,0 4 1 16,0 0 0-16,0 0 0 16,0 4 0-16,0-4 0 15,0 0 0-15,-4-1-1 16,4 1 1-16,-5 4-2 15,5-4 1-15,0 0-1 16,0 0 1-16,0 0-1 16,0-4 1-16,0 0 0 15,0-1 0-15,0 1-1 16,0 0 1-16,0 0-1 16,0 0 1-16,0-12-1 15,0-3 1-15,0 3-1 16,-4 0 0-16,-1 8 0 0,5 12 0 15,-4-12 0-15,4 4 0 16,-5 3 0-16,1 9 0 16,4 0 0-16,0-12 0 15,0 8 0-15,-4 3 0 16,4-7 0-16,0 0 1 16,0 4-1-16,0-4 0 15,0 8 0-15,0-12 0 16,0 3 0-16,0 1 1 15,0 4-1-15,0 0 0 16,0-4 0-16,0 8 0 0,0-12 0 16,0 3 0-16,0 1 0 15,0 0 0-15,0 0 0 16,0-4 0-16,0 4 0 16,0 0 0-16,0 0 0 15,4-4 0-15,-4 3 0 16,0 1 0-16,0-4 0 15,0 8 1-15,0-8-1 16,0 8 0-16,0 0 0 16,0 3 1-16,0-7-1 15,4 8 0-15,1-8 0 16,-1 4 0-16,-4-1 0 16,0-7 0-16,0-4 0 15,0 0 0-15,0-11 0 16,0-1 0-16,0 8 0 15,0 4 1-15,0 0-1 0,0 0 1 16,0 0 0-16,0 0 0 16,0 0-1-16,9 0 1 15,-4 4-1-15,-5 0 0 16,0-4 0-16,0 0 0 16,4 4-1-16,-4 0 1 15,0 0 0-15,4-1 0 16,-4 1 0-16,5 0 1 15,-1 4-1-15,-4-4 0 16,0 4 0-16,0-4 0 16,0 4 0-16,0 0 0 0,-4 0-1 15,4 3 1 1,0-3 0-16,0 0 0 0,0 0 0 16,0 0 1-16,0 0-1 15,4 0 0-15,-4 0 0 16,0-1 0-16,0 1 0 15,0 0 0-15,0 0 0 16,0 0 0-16,0 0 0 16,0 0 0-16,0 0 0 15,0-1 0-15,0 1 0 16,0 0 0 0,0 8 0-1,0-4 0-15,0 0 0 16,0-1 0-16,0 5 0 15,0-12 0-15,0 4 0 16,5 0 1-16,-5-16-1 16,0 8 0-16,0 0 0 0,0 0 0 15,-5 0 0-15,5 0 0 16,-4 8 0-16,4-4 0 16,0-4 0-16,0 12 0 15,0-5 0-15,0-3 0 16,0 4 0-16,0 0 1 15,0 4-1-15,0-4 0 16,0 0 0-16,0-4 0 16,0 0 0-16,0 7 0 15,0-3 0-15,0-4 1 0,0 0-1 16,0 8 0-16,0-8 0 16,0 0 0-16,0 0 0 15,0 4 0-15,0 0 0 16,0-8 0-16,0 7 0 15,0-3 0-15,0 4 0 16,-5-4 0-16,5 8 0 16,0-4 0-16,0 4 0 15,0-1 0-15,0-3 0 16,0 0 0-16,0 0 0 16,0-4 0-16,0 0 0 15,0 0 0-15,0 0 0 16,0 4 1-16,-4 4-1 15,4-9 0-15,0 1 0 16,0 0 0-16,0 4 0 16,0-4 0-16,0 4 0 0,0 0 0 15,0 0 0-15,0 0 0 16,0-8-1-16,0 8 1 16,0 3 0-16,0 1 0 15,0 0 0-15,0-4 1 16,0-4-1-16,4 12 0 15,-4-12 0-15,0 3 0 16,0 1 0-16,0-4 0 16,-4 0 0-16,4-4 0 15,0-16 0-15,0 5 0 16,0 3 0-16,4 0 0 0,-4 8 0 16,0 0 0-16,0 0 0 15,0 0 0-15,0 0 0 16,0 0 1-16,0 0-2 15,0 4 1-15,0 0 0 16,0 0 0-16,0 0 0 16,0 0 0-16,0-1 0 15,0 1 0-15,0 0 0 16,0 0 0-16,0 0 0 16,0 0 1-16,0 0-1 15,0 0 0-15,5 0 0 16,-1 0 1-16,-4 0-1 15,0 4 1-15,0-4-1 16,0 4 0-16,0-1 0 16,0 1 0-16,5 0 0 0,-5 0 0 15,0-4 0 1,0 4 0-16,0-4 0 0,0 0 0 16,0 0 0-16,0 4 0 15,4-5 0-15,1 1 0 16,-5 4 0-16,0 0 0 15,0 0 0-15,0 0 0 16,0-4 0-16,0 4 0 16,0 0 0-16,0-1 0 15,-5 1 0-15,5 4 0 16,-4-4 0-16,4 0 0 16,0 0 0-16,0 0 0 0,0-4 0 15,0 3 0-15,-5-3 0 16,5 0 0-16,0 0 0 15,0 0 0-15,0-4 0 16,-4 4 0-16,4-4 0 16,-5 4 0-16,5 0 0 15,0 0 0-15,-4 0 0 16,4 0 0-16,0 4 0 16,0-4 0-16,-4 4 0 15,4-5 0-15,0 9 0 16,0-8 0-16,0 4 0 15,0 0 0-15,0-4 0 16,0 8 0-16,0-4 0 16,0-1 1-16,0 1-1 0,0 0 0 15,0-4 0 1,0 0 0-16,0 0 0 0,4 4 0 16,-4 0 0-16,-4 0 0 15,4 0 0-15,0-5 0 16,0 9 0-16,0-4 0 15,-5 4 0-15,5-8 0 16,0 0 0-16,0 0 0 16,0 0 0-16,0 0 0 15,0 4-1-15,0-1 1 16,0 1 0-16,0-4 0 16,0 8 0-16,0-8 0 0,-4 0 0 15,4 0 1-15,0 4-1 16,0 0 0-16,0 0 0 15,0-5 0-15,0 1-1 16,0 0 1-16,0 0 0 16,0 4 0-16,0-8 0 15,0 4 0-15,-5 4 0 16,5 0 1-16,0-4-1 16,5 0 0-16,-5 0 0 15,0 0 1-15,0 0-1 16,0 3 1-16,4-3-2 15,-4 0 1-15,0 4 0 16,0 0 1-16,0 0-1 16,0 0 1-16,0 0-1 15,0-4 0-15,0 7 0 16,0-11 1-16,5 8-1 0,-5-4 0 16,0-4 0-16,4-16 0 15,-4 1 0-15,0 30 1 16,4-26-1-16,-4 15 0 15,0-12 1-15,0 8 0 16,0 0-1-16,0 0 0 16,0 0 0-16,0 0 0 15,0 0 1-15,0 0 0 16,0 0-1-16,0 0 0 16,0 0 0-16,5 4 0 15,-1 0 0-15,-4 3 1 0,0-3-1 16,5 0 0-16,-5 0 0 15,0-4 0-15,0 4-1 16,0-4 1-16,0 4 0 16,0 0 0-16,0 0 0 15,0 0 1-15,4 0-1 16,-4 4 0-16,0-4 0 16,5 4 1-16,-5-4-1 15,0 3 0-15,0-3 0 16,4 0 0-16,-4 4-1 15,0-4 1-15,0 4 0 16,0 0 0-16,0 0 0 16,0 0 0-16,0-1 0 15,0 1 0-15,0 0 0 16,0 0 0-16,0 0 0 16,0 0 0-16,0 0 0 0,0 0 0 15,0-1 0-15,0 1 0 16,0 0 0-16,0 0 0 15,0 0 0-15,0 0 0 16,0 0 0-16,-4 0 0 16,4-1 0-16,0 1 0 15,0 0 0-15,0-8 0 16,0 0 0-16,4 8 0 16,-4-8 0-16,4 4 1 15,-4-4-1-15,0 0 0 0,0 4 0 16,0 0 0-16,0 4 0 15,-4 0 1-15,0 0-1 16,4-1 0-16,0 5 0 16,0-4 1-16,0-4-1 15,0 4 0-15,0 0 0 16,0-4 1-16,0 0-1 16,0 4 0-16,0-1 0 15,0 1 0-15,0 0 0 16,-5 4 0-16,5 0 0 15,0-8 0-15,0 4 0 16,0 0 1-16,0-1-1 16,-4-3 0-16,4 4 0 15,0-4 0-15,-5 4 0 16,5 0 0-16,0-16 0 16,0 16 0-16,0 0 0 0,0 0 0 15,0 0 0-15,0-5 0 16,0 5 0-16,0 0 0 15,0 0 0-15,0 0 1 16,0-4-1-16,0 4 0 16,0 0 0-16,0-4 0 15,-4 0 0-15,4 3 0 16,0-3 0-16,-5 4 1 16,5-4-1-16,0 4 0 15,0-24 0-15,0 28 0 16,0-4 0-16,0 0 0 0,0-4 0 15,0 4 1-15,0 0-1 16,0-1 1-16,0-7-1 16,5 4 1-16,-5 4-1 15,0 4 0-15,4-4 0 16,-4 0 0-16,0 0 0 16,0 0 0-16,0-1 0 15,0-7 0-15,0 0 0 16,0-11 0-16,5 18 0 15,-5-18 0-15,0 15 0 16,4-12 0-16,-4 8 0 16,0 0 0-16,0 0 0 15,0 0 0-15,0 0 0 16,0 0 0-16,0 0 0 16,0 0 0-16,0 0 0 0,9 4 0 15,-5-4 0-15,-4 4 0 16,0 0 0-16,5-1 0 15,-5 1 0-15,0 4 1 16,0 0-2-16,0-4 1 16,0 4 0-16,0-4 0 15,0 4 0-15,0 0 0 16,0-4 0-16,0 0 0 16,4 3 0-16,-4-3 0 15,5 4 1-15,-1-4 0 16,-4 4-1-16,0 0 1 15,0 0-1-15,5-4 1 0,-5 4 0 16,0 0 0-16,-5-1-1 16,5 1 0-16,0 0 0 15,0 0 0-15,-4 0-1 16,4 0 1-16,-5 4 0 16,5-5 0-16,0 1 0 15,0 0 1-15,0-4-1 16,0 0 0-1,5 8-5 1,-10 0 1-16,1-4-5 16,-1 3 0-16,-3 1-6 15,-1-8 0-15</inkml:trace>
          <inkml:trace contextRef="#ctx0" brushRef="#br0" timeOffset="509690.5591">1477 1638 13 0,'4'-3'6'0,"1"-5"-1"15,-5 8 6-15,0 0-12 16,0 0 1-16,0 0 0 16,0 0 0-16,0 0 0 15,0 0 0-15,0 0 0 16,0 4 1-16,0-4 0 15,0 0 0-15,0 0 0 16,0 0 1-16,0 0 0 16,0 4 0-16,0-4 0 15,0 0 0-15,0 3-1 16,0 1 0-16,0 0 0 16,0 0 1-16,-5 0-1 15,5 0 1-15,0 4-1 0,0 0 1 16,0-4-1-16,0 0 0 15,0 0-1-15,0 0 1 16,0 0 0-16,0 0 0 16,0-1-1-16,0 1 1 15,0 0-1-15,0 0 1 16,0 0 0-16,0-4 0 16,0 4-1-16,0-4 1 15,0 4-1-15,0-4 1 16,0 4 0-16,0 0 1 0,0 0-2 15,0 4 1-15,0-4-1 16,0 0 1-16,0 0-1 16,0 0 0-16,5 3 0 15,-5 1 1-15,0 0-1 16,0-4 1-16,0 8-1 16,0 0 0-16,0 0 0 15,-5-1 1-15,5-3-1 16,0 0 1-16,0 0 0 15,-4 4 0-15,4 0 0 16,0-8 0-16,0 3-1 16,0-7 1-16,4 8 0 15,-8-4 0-15,4 0-2 16,0 0 1-16,0 4 0 16,0 4 0-16,-4 0 1 15,-1 3 0-15,1-7-1 16,4 0 1-16,0 0 0 0,0 4 1 15,0-8-2-15,0 4 1 16,0-1-1-16,0-3 1 16,0 0-1-16,0 4 0 15,0 0 0-15,0 4 0 16,-5 0 0-16,5-4 0 16,0 3 0-16,0-3 0 15,0 0 0-15,0 4 1 16,5-8-1-16,-1 4 1 0,-4 4-1 15,0-4 0-15,0-8 0 16,0 0 1-16,0 11 0 16,0-22 0-16,0 14 0 15,0-10 0-15,0-1 0 16,0 8 1-16,0 0-2 16,0 0 1-16,0 0-1 15,0 0 0-15,0 0 0 16,0 4 0-16,5 0 0 15,-1 0 0-15,-4-1 0 16,4 1 1-16,1 0-1 16,-5 0 1-16,4 0-1 15,-4 0 0-15,0 0 0 16,0 4 0-16,0 0 0 16,0 0 0-16,0 0 0 15,0-1 0-15,0 1 0 0,0 0 0 16,0 0 0-16,5 0 0 15,-5 4 0-15,0 0 0 16,0-5 0-16,0 5 0 16,0 0 0-16,0-4 0 15,0 0 0-15,0 0 1 16,0 0-1-16,0-1 0 16,0 1 0-16,0 4 0 15,0 0 0-15,0 0 0 16,0-4 0-16,-5 0 0 15,5-1 0-15,0 1 0 16,0 8 0-16,0-16 0 0,0 4 0 16,0 4 0-16,0 0 0 15,5-4 1-15,-1 4-1 16,-4-1 0-16,0-3-1 16,0 8 1-16,0-4 0 15,0 4 0-15,-4 8-1 16,4-13 1-16,0 1 0 15,0 4 0-15,0 0 0 16,-5-4 0-16,5 0 0 16,0 0 0-16,0 3 0 15,0-3 1-15,-4 4-1 16,4-4 0-16,0 0 0 16,0-4 1-16,0 4-1 15,0 0 0-15,-5-1 0 16,5 5 0-16,0-4 0 0,-4-4 1 15,4 8-1-15,0-8 1 16,0 4 0-16,4 0 0 16,-4-5-1-16,0 5 1 15,0-4-1-15,0 0 1 16,-4 4-1-16,4-4 0 16,0 4 0-16,0 0 0 15,0 0 0-15,0 0 1 16,0-1-1-16,0 1 1 15,0 0-1-15,0 0 0 16,0 0 0-16,0 0 0 0,0 0 0 16,0 0 0-16,4-1 0 15,-4 1 0-15,0 0 0 16,0-8 0-16,0 0 0 16,0 0 0-16,5-16 0 15,-5 5 0-15,0 3 0 16,0 8 0-16,0 0 0 15,-5 0 0-15,5 0 0 16,0 0 0-16,0 4 0 16,0 0 0-16,5 0 0 15,-1-1 1-15,1 1 0 16,-5 0 0-16,0 0-1 16,0 0 0-16,0 0 0 15,0 4 0-15,0 0 0 16,0-4 0-16,0 4 0 15,0 0 0-15,0-1 0 16,0-3 0-16,4 4 0 0,-4 0 1 16,0 0-2-16,0 0 1 15,0 0 0-15,0 0 0 16,0 0 0-16,0 3 0 16,-4-3 0-16,4 4 0 15,0-4 0-15,0 0 1 16,0 0-1-16,4 0 0 15,-4-1 0-15,0 1 0 16,0 0 0-16,0 0 0 16,-4 0-1-16,4 0 1 0,0 0 0 15,0 0 1-15,4-4-1 16,1 3 0-16,-5-3 0 16,0 0 0-16,0 0 0 15,0 0 0-15,0 0 0 16,0 0 0-16,0 0 0 15,0-4 0-15,-5 12-1 16,1-8 1-16,4 11 0 16,-5-7 0-16,5 4 0 15,0-4 1-15,0 0-2 16,0 8 1-16,0-8 0 16,0 3 1-16,0-7-1 15,5 0 1-15,-5 8-2 16,0-8 1-16,0 4 0 15,0 0 0-15,0 4 0 16,-5-5 0-16,1 1-1 0,4 4 1 16,0-4 0-16,0-4 1 15,0 8-1-15,0-8 0 16,0 4 0-16,0-5 0 16,0 5 0-16,0 8 0 15,0-12 0-15,0 0 0 16,0 0 0-16,0 0 0 31,0 4 0-31,0 4 0 16,-5-5 0-16,5 5 0 15,0-8 0-15,0 4 0 0,-4 0 0 16,4-4 0-16,4 0 0 16,1 4 0-16,-5 3 0 15,0 1 1-15,0-8-2 16,0 4 1-16,0 0 0 15,0-4 0-15,0 4 0 16,4 0 0-16,-4 0-1 16,0-16 1-16,0 19 0 15,0-11 1-15,0-7-1 16,0 18 0-16,0-18 0 16,5 10 0-16,-5 5 0 15,4-16 0-15,-4 8 0 16,0 0 0-16,0 0 0 15,0 0 0-15,0 0 0 16,0 0 0-16,0 0 0 16,5 0 0-16,-5 4-1 0,0 0 1 15,0 0 0-15,0-4 0 16,4 4 0-16,0 0 1 16,-4 0-1-16,0-4 0 15,0 0 0-15,5 0 0 16,-5 4 0-16,0 0 0 15,0 0 0-15,0 0 0 16,0 0 0-16,-5 4 0 16,5-4 0-16,5 0 0 15,-5 0 0-15,0-1 0 16,0 1 0-16,0-4 1 0,0 0-3 16,0 0 1-16,0-7-11 15,0-1 0-15,0 8-3 16,4 4 1-16</inkml:trace>
        </inkml:traceGroup>
      </inkml:traceGroup>
    </inkml:traceGroup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0T14:30:34.057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7072DF0-38F5-4CBD-BDFF-CC37A5686BCB}" emma:medium="tactile" emma:mode="ink">
          <msink:context xmlns:msink="http://schemas.microsoft.com/ink/2010/main" type="writingRegion" rotatedBoundingBox="11454,9584 8986,9603 8981,9042 11450,9024"/>
        </emma:interpretation>
      </emma:emma>
    </inkml:annotationXML>
    <inkml:traceGroup>
      <inkml:annotationXML>
        <emma:emma xmlns:emma="http://www.w3.org/2003/04/emma" version="1.0">
          <emma:interpretation id="{8C98B4B7-A1DF-4D63-B0EE-731F08635EA6}" emma:medium="tactile" emma:mode="ink">
            <msink:context xmlns:msink="http://schemas.microsoft.com/ink/2010/main" type="paragraph" rotatedBoundingBox="11454,9584 8986,9603 8981,9042 11450,90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07EF2FC-157C-49EC-87F7-D91776F673F3}" emma:medium="tactile" emma:mode="ink">
              <msink:context xmlns:msink="http://schemas.microsoft.com/ink/2010/main" type="line" rotatedBoundingBox="11454,9584 8986,9603 8981,9042 11450,9024"/>
            </emma:interpretation>
          </emma:emma>
        </inkml:annotationXML>
        <inkml:traceGroup>
          <inkml:annotationXML>
            <emma:emma xmlns:emma="http://www.w3.org/2003/04/emma" version="1.0">
              <emma:interpretation id="{DBEAAE3F-311C-4D25-AD9A-CAD434864EAE}" emma:medium="tactile" emma:mode="ink">
                <msink:context xmlns:msink="http://schemas.microsoft.com/ink/2010/main" type="inkWord" rotatedBoundingBox="9225,9595 8986,9597 8984,9377 9223,9375"/>
              </emma:interpretation>
              <emma:one-of disjunction-type="recognition" id="oneOf0">
                <emma:interpretation id="interp0" emma:lang="en-US" emma:confidence="0">
                  <emma:literal>:</emma:literal>
                </emma:interpretation>
                <emma:interpretation id="interp1" emma:lang="en-US" emma:confidence="0">
                  <emma:literal>F</emma:literal>
                </emma:interpretation>
                <emma:interpretation id="interp2" emma:lang="en-US" emma:confidence="0">
                  <emma:literal>"</emma:literal>
                </emma:interpretation>
                <emma:interpretation id="interp3" emma:lang="en-US" emma:confidence="0">
                  <emma:literal>£</emma:literal>
                </emma:interpretation>
                <emma:interpretation id="interp4" emma:lang="en-US" emma:confidence="0">
                  <emma:literal>;</emma:literal>
                </emma:interpretation>
              </emma:one-of>
            </emma:emma>
          </inkml:annotationXML>
          <inkml:trace contextRef="#ctx0" brushRef="#br0">353-1086 27 0,'0'-8'13'0,"9"20"-8"0,-4-12 22 16,-1 4-24-16,5 4 1 15,0 0 2-15,4 3 0 16,0 1-8-16,5 4 1 16,0 4 5-16,-1-5 0 15,1 1-3-15,4 0 0 16,-4-4-7-16,0 0 1 15,-5-9-8-15,-4 5 1 16</inkml:trace>
          <inkml:trace contextRef="#ctx0" brushRef="#br0" timeOffset="-241.1858">517-1090 17 0,'0'12'8'0,"9"-44"7"0,-9 32-2 15,0 4-9-15,0 0 1 16,0 0 2-16,-4 0 1 15,-1 4-10-15,1 0 0 16,-5 4 7-16,-4 3 0 16,-1 5-3-16,-3 8 1 0,-6-5-2 15,-3-3 1-15,4 4-1 16,0-5 1-16,4-7-1 16,5-4 0-16,8 0-1 15,1-8 1-15,4 0-4 16,0 0 1-16,13-8-7 15,-4 0 0-15,0-4-4 16,-9-3 1-16</inkml:trace>
          <inkml:trace contextRef="#ctx0" brushRef="#br0" timeOffset="-2401.2939">1474-1381 44 0,'9'7'22'0,"-5"-77"-18"16,1 62 37-16,-1 8-39 16,5 0 0-16,0 8 0 15,4 3 0-15,5 1-3 16,4 0 0-16,0 4 1 16,0 3 0-16,1-3-6 0,-6-4 0 15,1-4-9-15,-9-8 0 16</inkml:trace>
          <inkml:trace contextRef="#ctx0" brushRef="#br0" timeOffset="-2596.3048">1669-1429 30 0,'4'16'15'0,"-8"-16"-8"0,4 0 14 16,-4 4-19-16,-5-8 0 15,-5-8 2-15,-3 8 0 16,-1 8-4-16,0 8 0 16,5 4 4-16,0 4 1 15,-5-1-2-15,5 1 0 0,4-8-1 16,0 0 1-16,5-5-3 15,-1-3 0-15,1-4-8 16,-1-8 1-16,1-3-6 16,-5-1 0-16</inkml:trace>
          <inkml:trace contextRef="#ctx0" brushRef="#br0" timeOffset="1232.4381">2794-1090 26 0,'0'8'13'0,"-4"-24"-2"0,4 16 15 15,-5 4-23-15,1 4 1 16,-5 0 3-16,-4 4 0 15,-5 3-8-15,0 1 0 16,-4 4 5-16,0 0 0 16,0-1-2-16,0-3 0 15,4-4-2-15,5 0 1 16,0-5-3-16,4-3 1 0,0 0-6 16,4-4 1-16,1 0-7 15,-1-8 0-15</inkml:trace>
          <inkml:trace contextRef="#ctx0" brushRef="#br0" timeOffset="1575.4557">2551-1090 18 0,'4'-20'9'0,"0"-3"2"0,1 23 5 15,-1 0-10-15,1 0 0 16,-1 11 3-16,5 5 1 15,0 8-11-15,4 3 0 16,-4 5 8-16,9-1 1 16,0-3-4-16,4-4 1 15,0-5-3-15,0-7 1 16,-4-4-9-16,-5-8 0 0,0 0-8 16,-13-20 0-16</inkml:trace>
        </inkml:traceGroup>
      </inkml:traceGroup>
    </inkml:traceGroup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0T14:25:00.788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DAF8A42-C723-4A7E-AE49-909949EFE309}" emma:medium="tactile" emma:mode="ink">
          <msink:context xmlns:msink="http://schemas.microsoft.com/ink/2010/main" type="writingRegion" rotatedBoundingBox="12202,14547 12753,14575 12734,14962 12183,14934"/>
        </emma:interpretation>
      </emma:emma>
    </inkml:annotationXML>
    <inkml:traceGroup>
      <inkml:annotationXML>
        <emma:emma xmlns:emma="http://www.w3.org/2003/04/emma" version="1.0">
          <emma:interpretation id="{8EFB9A58-A927-49D8-944D-C9EAF5DC534A}" emma:medium="tactile" emma:mode="ink">
            <msink:context xmlns:msink="http://schemas.microsoft.com/ink/2010/main" type="paragraph" rotatedBoundingBox="12202,14547 12753,14575 12734,14962 12183,149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A393C9-1264-4747-9C9B-830903DCFEB5}" emma:medium="tactile" emma:mode="ink">
              <msink:context xmlns:msink="http://schemas.microsoft.com/ink/2010/main" type="line" rotatedBoundingBox="12202,14547 12753,14575 12734,14962 12183,14934"/>
            </emma:interpretation>
          </emma:emma>
        </inkml:annotationXML>
        <inkml:traceGroup>
          <inkml:annotationXML>
            <emma:emma xmlns:emma="http://www.w3.org/2003/04/emma" version="1.0">
              <emma:interpretation id="{B30DBAF1-AC6A-4A73-8308-4A1B6CCBB0BB}" emma:medium="tactile" emma:mode="ink">
                <msink:context xmlns:msink="http://schemas.microsoft.com/ink/2010/main" type="inkWord" rotatedBoundingBox="12202,14547 12753,14575 12734,14962 12183,14934"/>
              </emma:interpretation>
              <emma:one-of disjunction-type="recognition" id="oneOf0">
                <emma:interpretation id="interp0" emma:lang="en-US" emma:confidence="0">
                  <emma:literal>+</emma:literal>
                </emma:interpretation>
                <emma:interpretation id="interp1" emma:lang="en-US" emma:confidence="0">
                  <emma:literal>T</emma:literal>
                </emma:interpretation>
                <emma:interpretation id="interp2" emma:lang="en-US" emma:confidence="0">
                  <emma:literal>5</emma:literal>
                </emma:interpretation>
                <emma:interpretation id="interp3" emma:lang="en-US" emma:confidence="0">
                  <emma:literal>*</emma:literal>
                </emma:interpretation>
                <emma:interpretation id="interp4" emma:lang="en-US" emma:confidence="0">
                  <emma:literal>t</emma:literal>
                </emma:interpretation>
              </emma:one-of>
            </emma:emma>
          </inkml:annotationXML>
          <inkml:trace contextRef="#ctx0" brushRef="#br0">1998 4540 20 0,'0'0'10'0,"0"0"-8"0,0 0 10 15,0 0-12-15,0 0 0 16,0-7 0-16,0 7 0 16,0 0 0-16,5-8 0 15,-5-4 0-15,4 4 0 0,-4 0 0 16,5-4 1-16,-5 4 0 16,0-7 1-16,0 7-1 15,0 0 0-15,0 0 0 16,0 0 0-16,0 0-1 15,0 0 1-15,0 8-1 16,0-7 0-16,0-1-1 16,0 0 1-16,0 8 0 15,0-8 0-15,0 8 0 16,0-8 0-16,0 0 0 16,0 0 0-16,0 4 0 15,0 4 1-15,0 0 0 16,0-8 0-16,0 8-1 15,0-7 1-15,0 7-1 16,0-8 1-16,0 0-1 16,0 0 1-16,0 0-1 0,0 0 0 15,0 0 0 1,0 0 0-16,0 5 0 0,0 3 0 16,0-8 1-16,0 0 0 15,0 4 0-15,0-4 1 16,0 8-2-16,0 0 1 15,0 4-1-15,0-4 1 16,-5 0-1-16,5 0 0 16,0 0 0-16,0 0 0 15,0 0 0-15,0 0 1 16,0 0 0-16,0-8 0 16,0 0-4-16,0 4 1 0,0-4-6 15,0 0 1-15,-4 5-1 16,-5 3 0-16</inkml:trace>
          <inkml:trace contextRef="#ctx0" brushRef="#br0" timeOffset="931.1771">2003 4225 9 0,'0'-7'4'0,"9"22"0"16,-9-23 3-16,0 8-4 15,0 0 0-15,4-7 0 16,-4 7 1-16,0 0-5 16,0 0 1-16,0 0 3 15,9 0 0-15,-9 0-2 16,0 0 1-16,9-8-1 15,0 12 0-15,-5-4-1 16,0 0 1-16,5-8-1 16,-9 8 1-16,9 0-1 15,0 0 1-15,0-4-1 16,0-4 1-16,0 4 0 16,4 0 0-16,0 4-1 0,-4 4 1 15,0 0-1-15,0-8 1 16,0 4-1-16,0 0 1 15,-1 0-1-15,6 8 1 16,-5-12-1-16,-1 4 1 16,1 0-1-16,5 0 1 15,-6 0-1-15,6 4 0 16,-5-8-1-16,-1 4 1 16,1 0 0-16,0 0 0 0,0-4 0 15,0 4 1-15,0 0-1 16,0 0 1-16,-1 0 0 15,1 0 0-15,0-4 0 16,0 4 0-16,0 4 0 16,0-4 0-16,0-4-1 15,-1 4 1-15,1 0-1 16,0 0 1-16,0 0-1 16,-5 0 0-16,-4 0 0 15,9 0 1-15,0-4-1 16,0 4 0-16,-5 0 0 15,5 8 0-15,-4-4 0 16,4-4 0-16,-9 0-5 16,8 4 1-16,-3-4-4 15,-5 4 0-15</inkml:trace>
          <inkml:trace contextRef="#ctx0" brushRef="#br0" timeOffset="1694.4398">2521 4249 10 0,'0'8'5'0,"0"-4"1"0,0-4-1 15,0 0-3-15,0 0 1 16,0-8 0-16,0 4 0 15,0 4-4-15,0 0 1 16,0 0 3-16,0 4 1 16,0 0-2-16,0 0 0 15,0 0 0-15,0 0 1 16,0 0-2-16,0 4 1 16,0-1-1-16,0 1 0 15,0 0 1-15,0 0 0 0,0 0-1 16,0 0 1-16,0 4-1 15,0-1 1-15,0 1-1 16,0 0 1-16,0 0-2 16,0 0 1-16,0-1 0 15,0 1 1-15,0-4-1 16,0 4 1-16,0-4 0 16,0 4 0-16,0-1-1 15,0-3 1-15,0-4-1 16,0 4 0-16,-4-4-1 15,4 0 0-15,-9 4-3 16,4-4 1-16,1 4-2 16,4-4 1-16,0 0-4 15,0 0 0-15,0-4-3 16,0 0 0-16</inkml:trace>
          <inkml:trace contextRef="#ctx0" brushRef="#br0" timeOffset="2658.0806">1985 4170 17 0,'0'-4'8'0,"0"0"-7"16,0 4 10-16,0 0-11 15,0 0 0-15,0 0 0 16,0 0 0-16,0 0 0 16,0 0 0-16,0 0 0 15,0 0 0-15,0 0 1 16,0 0 0-16,0 0 0 0,0 0 0 15,0 0 1-15,0 0 1 16,0 0 0-16,0 0 0 16,0 0 1-16,0 0 0 15,0 0 0-15,9-7 1 16,0 10 0-16,0-3 0 16,8-3-1-16,1 3 0 15,0 7-2-15,4-3 0 16,0 0-3-16,0 4 0 15,0-12-6-15,-4 4 0 0,0-4-5 16,-5 4 1-16</inkml:trace>
          <inkml:trace contextRef="#ctx0" brushRef="#br0" timeOffset="3151.2719">2282 4210 24 0,'13'11'12'0,"-4"-18"-11"0,-9 7 17 0,4 4-18 16,5-4 0-16,0-4 0 16,0 4 0-16,-5 0 0 15,5 4 0-15,0-8 0 16,0 4 0-16,-5 0 0 16,5 0 1-16,0 0-1 15,0 0 1-15,0 0-1 16,0-4 1-16,0 4-3 15,-5-8 1-15,0 4-6 16,1 12 0-16</inkml:trace>
        </inkml:traceGroup>
      </inkml:traceGroup>
    </inkml:traceGroup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0T14:24:57.094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EA31141-3598-4406-8F61-9707B4B8F4B7}" emma:medium="tactile" emma:mode="ink">
          <msink:context xmlns:msink="http://schemas.microsoft.com/ink/2010/main" type="writingRegion" rotatedBoundingBox="7589,13853 8572,14612 8130,15185 7147,14427"/>
        </emma:interpretation>
      </emma:emma>
    </inkml:annotationXML>
    <inkml:traceGroup>
      <inkml:annotationXML>
        <emma:emma xmlns:emma="http://www.w3.org/2003/04/emma" version="1.0">
          <emma:interpretation id="{4B8B8ECC-7778-4FDC-8BCE-75CCD1E344FA}" emma:medium="tactile" emma:mode="ink">
            <msink:context xmlns:msink="http://schemas.microsoft.com/ink/2010/main" type="paragraph" rotatedBoundingBox="7589,13853 8572,14612 8130,15185 7147,144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CB250A4-D814-48C9-8617-7D0C3A7BC679}" emma:medium="tactile" emma:mode="ink">
              <msink:context xmlns:msink="http://schemas.microsoft.com/ink/2010/main" type="line" rotatedBoundingBox="7589,13853 8572,14612 8130,15185 7147,14427"/>
            </emma:interpretation>
          </emma:emma>
        </inkml:annotationXML>
        <inkml:traceGroup>
          <inkml:annotationXML>
            <emma:emma xmlns:emma="http://www.w3.org/2003/04/emma" version="1.0">
              <emma:interpretation id="{FEE62854-7689-42B4-8581-6AC7218685EC}" emma:medium="tactile" emma:mode="ink">
                <msink:context xmlns:msink="http://schemas.microsoft.com/ink/2010/main" type="inkWord" rotatedBoundingBox="7589,13853 8572,14612 8130,15185 7147,14427"/>
              </emma:interpretation>
              <emma:one-of disjunction-type="recognition" id="oneOf0">
                <emma:interpretation id="interp0" emma:lang="en-US" emma:confidence="0">
                  <emma:literal>It,</emma:literal>
                </emma:interpretation>
                <emma:interpretation id="interp1" emma:lang="en-US" emma:confidence="0">
                  <emma:literal>r,</emma:literal>
                </emma:interpretation>
                <emma:interpretation id="interp2" emma:lang="en-US" emma:confidence="0">
                  <emma:literal>'it</emma:literal>
                </emma:interpretation>
                <emma:interpretation id="interp3" emma:lang="en-US" emma:confidence="0">
                  <emma:literal>"it</emma:literal>
                </emma:interpretation>
                <emma:interpretation id="interp4" emma:lang="en-US" emma:confidence="0">
                  <emma:literal>fit,</emma:literal>
                </emma:interpretation>
              </emma:one-of>
            </emma:emma>
          </inkml:annotationXML>
          <inkml:trace contextRef="#ctx0" brushRef="#br0">-2428 4517 11 0,'0'0'5'0,"0"4"1"0,0-4 6 0,0 0-9 16,0 0 0-16,0 0 2 16,0 0 1-16,0 0-8 15,0 0 1-15,0 0 4 16,0 0 0-16,0 0-2 15,0 0 1-15,0 0-2 16,0 0 1-16,0 0-1 16,0 0 0-16,0 0 0 15,0 0 1-15,0 0-1 16,0 0 0-16,0 0 0 16,0 0 0-16,0-8 0 0,5 4 0 15,-5-4-1-15,0 8 1 16,0-4 1-16,0 4 0 15,0-4 0-15,0 4 1 16,0-8-1-16,4 0 0 16,1-3 0-16,-1 3 0 15,-4-4-1-15,5 4 0 16,-5 0 0-16,4 0 0 16,-4 0 0-16,0 1 0 0,0-1 0 15,0 0 0-15,0 0 1 16,0 4 0-16,0 0-1 15,0-4 0-15,0 0 0 16,0 0 1-16,0 1-1 16,0-1 0-16,0 0 0 15,0 0 0-15,0 4 0 16,0-4 0-16,0 4-1 16,0-4 1-16,0 4 0 15,0 0 1-15,0 0-2 16,0-3 1-16,0-1 0 15,0 4 0-15,0 0 0 16,0 0 1-16,0-4-2 16,0 8 1-16,-4-4 0 15,4 0 1-15,-5 0-2 16,5 8 1-16,-4-8 0 16,4 4 0-16,0 4 0 0,0-4 0 15,0 4 0-15,0-4 0 16,0-8 0-16,0 8 0 15,0 0 0-15,0 0 1 16,-5-8-1-16,5 8 0 16,-4-4 0-16,4 4 0 15,0-4-1-15,0 4 1 16,-5-7 0-16,5 7 0 16,0-4 0-16,0 4 0 15,0-4 0-15,0 4 0 16,0-4 0-16,0 0 0 15,0 4 0-15,0-4 0 0,0 0 0 16,0 4 0-16,0-4-3 16,0 4 1-16,0 0-7 15,0 0 1 1</inkml:trace>
          <inkml:trace contextRef="#ctx0" brushRef="#br0" timeOffset="-1094.5303">-2423 4521 1 0,'0'0'0'0</inkml:trace>
          <inkml:trace contextRef="#ctx0" brushRef="#br0" timeOffset="749.9953">-2414 4166 13 0,'4'0'6'0,"-4"-8"1"16,0 8 1-16,0 0-8 16,0 0 0-16,0 0 1 15,5 0 1-15,-1-3-2 16,5 3 0-16,0-4 2 16,-5 0 0-16,5 0-1 15,0 0 1-15,0 4-1 16,0 0 1-16,-5 0-1 15,1 0 0-15,3 0-1 16,1 0 0-16,-4 0 0 16,4-4 0-16,-1 4 0 15,1 0 1-15,0 0 0 16,0 0 0-16,0 0 0 16,0 0 0-16,0-4 0 0,-1 0 0 15,1 0 0-15,0 4 0 16,-9 0-1-16,9 0 1 15,-5 0-1 1,5 4 1-16,-4 0 0 0,-1-4 0 16,1 0 0-16,3 4 0 15,-3-4 0-15,4 0 0 16,-9 0 0-16,4-4 1 16,1 4-2-16,-5 0 1 15,8 0 0-15,-8 0 0 16,9-4 0-16,-4 0 0 15,-1-4 0-15,-4 8 0 0,9 0-1 16,-5 0 1-16,5 4-1 16,0 0 1-16,0-8-1 15,0 4 0-15,0 0 0 16,0 0 1-16,-9 0-1 16,0 0 1-16,8 0-1 15,1 0 1-15,0 0-1 16,-9 0 1-16,9 4-1 15,-4-4 0-15,-1 0-1 16,-4 0 0-16,9 0-5 16,-5 0 1-16,5-4-5 15,0 0 0-15</inkml:trace>
          <inkml:trace contextRef="#ctx0" brushRef="#br0" timeOffset="1544.184">-1976 4147 13 0,'-4'-8'6'0,"22"24"3"16,-18-13 2-16,4 1-11 16,-4 0 1-16,5 0 0 15,-5 4 0-15,0 0-1 16,-5-4 1-16,5 8 1 0,0-4 0 15,0 0 0-15,5-1 0 16,-1-3 0-16,0 4 0 16,-4-4-1-16,0-4 1 15,0 0-1-15,0 0 0 16,0 4-1-16,0 0 1 16,0 4 0-16,0 0 0 15,0 0 0-15,5 0 0 16,-5-1 0-16,4 1 1 15,1 0 0-15,-5 0 0 0,4 0-1 16,1 0 0-16,-5 4-1 16,0-1 1-16,0 1-1 15,0 0 1-15,0 0 0 16,4 0 0-16,-4-1 0 16,4 1 1-16,5 0 0 15,-4 0 1-15,-5 0-2 16,9-4 1-16,-9 3-1 15,0-3 0-15,-9 4-1 16,9-4 0-16,0 0 0 16,-5 4 1-16,1-4-1 15,4 3 0-15,0 1-1 16,0-12 0-16,0 4-7 16,0-4 1-16,0-4-4 15,-5-4 0-15</inkml:trace>
          <inkml:trace contextRef="#ctx0" brushRef="#br0" timeOffset="-3137.2112">-2893 4103 1 0,'-4'-4'0'0,"8"16"1"15,-4-12 0-15,0 0-1 16,0 0 0-16,0 0 1 15,0 0 0-15,0 0-1 16,0 0 0-16,0 0 1 16,0 0 1-16,0 0-1 15,0 0 1-15,0 0-1 16,0 0 0-16,0 0-1 16,0 0 1-16,0 0 0 15,0 0 0-15,0 0 0 16,0 0 1-16,0 0-1 0,0 0 1 15,0 0 0-15,0 0 0 16,0 0-1-16,0 0 1 16,0 0-1-16,0 0 1 15,0 0-1-15,0 0 0 16,0 0-1-16,0 0 1 16,0 0 0-16,0 0 0 15,5-8-1-15,-5 8 1 16,0 0-1-16,0-11 0 15,0 11 0-15,0 0 0 0,0 0 0 16,0 0 1-16,0-8-1 16,0 8 1-16,0 0 0 15,4-8 0-15,-4 0 0 16,0 8 0-16,0-8-1 16,0 8 0-16,0 0 0 15,0 0 1-15,0 0-1 16,0-8 0-16,0 8 0 15,0 0 0-15,0 0 0 16,0-8 1-16,0 8-1 16,0 0 1-16,5-8-1 15,-5 0 0-15,0 1 0 16,0 7 0-16,4-8 0 16,-4 8 1-16,0-8-1 15,0 0 1-15,0 8-1 16,0 0 1-16,0 0-1 15,0-4 1-15,0-4-1 0,0 8 0 16,0-8 0-16,0 8 0 16,0-4 0-16,0 4 0 15,0-11 0-15,0 11 0 16,0-8 0-16,0 0 1 16,0 0-1-16,0 8 0 15,0 0 0-15,0-8 0 16,0 8 0-16,0-8 0 15,0 0 0-15,0 8 1 16,0 0-1-16,4-8 1 0,-4 8 0 16,0-7 0-16,0 7-1 15,5-8 0-15,-5 4 0 16,0 4 0-16,0 0 0 16,0-12 0-16,0 4 0 15,0 0 0-15,0 8 0 16,0-8 0-16,0 8 0 15,4-8 0-15,1 1 0 16,-5-1 1-16,0 8-1 16,0 0 0-16,0 0 0 15,0 0 0-15,0 0 0 16,0 0 0-16,0 0 0 16,4-8 0-16,-4 0 0 15,0 0 0-15,5 0 0 16,-1 0 1-16,-4 0-1 15,4 1 0-15,-4-1 0 16,5 0 0-16,-5 8 0 0,0 0 1 16,0 0 0-16,0 0 1 15,0 0-1-15,4-4 0 16,-4 4-1-16,0-8 0 16,0 8 0-16,0-8 1 15,0 0-1-15,0 8 0 16,5-12 0-16,-5 12 0 15,4-7 1-15,-4 7 0 16,0 0 0-16,0 0 0 16,0 0-1-16,9 0 1 15,0 0-1-15,-9 0 0 0,9-4 0 16,-9 4 1-16,4-4-1 16,5 0 1-16,0 0 0 15,-5 0 0-15,-4 4-1 16,0 0 1-16,5-4 0 15,4 0 0-15,-5 0-1 16,1 0 0-16,-5 4 0 16,8-4 0-16,-8 4 0 15,9-4 1-15,-4 0-1 16,4 0 0-16,-5 4 0 16,5-4 0-16,-9 4 0 15,9-4 0-15,0 1 0 16,-5-1 1-16,-4 4-1 15,4-4 0-15,1 0 0 0,-5 4 1 16,9-4-1-16,-9 4 0 16,0 0 0-16,4-4 1 15,-4 4-1-15,9-4 0 16,-9 4 0-16,9-4 0 16,0 0 0-16,0 0 1 15,-9 4-1-15,8-4 0 16,1 4 0-16,0-4 1 15,0 4-1-15,-5 0 1 16,1 0-1-16,4 0 1 16,-5 0-1-16,5 0 1 15,-5 0-1-15,1 0 0 0,4 0 0 16,0 0 1-16,4 0-1 16,-4-4 0-16,0 4 0 15,-1-4 0-15,1 4-2 16,0 0 0-16,-4 0-3 15,-1 0 1 1,5 0-7 0,-5 0 1-16</inkml:trace>
        </inkml:traceGroup>
      </inkml:traceGroup>
    </inkml:traceGroup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0T14:21:53.284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FBDFFB0-7D8B-4FBF-9339-FCA369D1818F}" emma:medium="tactile" emma:mode="ink">
          <msink:context xmlns:msink="http://schemas.microsoft.com/ink/2010/main" type="inkDrawing" rotatedBoundingBox="7320,14948 13123,14949 13122,15012 7319,15010" shapeName="Other">
            <msink:destinationLink direction="with" ref="{6EB8DFDB-A32C-41C3-AC47-DB94DBD69E0A}"/>
          </msink:context>
        </emma:interpretation>
      </emma:emma>
    </inkml:annotationXML>
    <inkml:trace contextRef="#ctx0" brushRef="#br0">2906 4576 8 0,'-4'8'4'0,"-5"-12"-2"15,9 4 4-15,0 4-5 16,-4-8 0-16,4 8 0 15,0-4 0-15,0 0-1 16,0 0 1-16,4-8 1 16,-4 8 1-16,0 0-1 15,0 0 1-15,0 0 0 16,0 0 0-16,0-8-1 16,0 8 0-16,0 0 0 15,0 4 0-15,-4-4-1 16,4 0 0-16,-5 4 0 15,1-4 0-15,-1 0-1 16,5 0 1-16,0 0-1 0,0 0 0 16,-4 0 0-16,4-4 1 15,0 4-1-15,-4-4 1 16,-1 4 0-16,5 0 0 16,-4 0-1-16,-1 4 1 15,1-4 0-15,-1 0 1 16,1 4-2-16,0-4 1 15,-5 0-1-15,4 0 1 16,1 4 0-16,-1-8 0 0,1 4-1 16,0 0 0-16,-1 4 1 15,1-4 1-15,-5-4-2 16,4 0 1-16,-3 4-1 16,3 0 0-16,1 0 0 15,-5 4 0-15,4 0 0 16,1-4 0-16,-5 0 0 15,5 0 0-15,-1 4 0 16,1-4 1-16,-1 4-1 16,1 0 0-16,0-4 0 15,-1 0 0-15,1 4 0 16,-1-4 0-16,1 0 0 16,4 0 0-16,-5 0 0 15,5-4 1-15,-4 4-1 16,0 0 0-16,-1 0 0 15,1 4 0-15,-5-4 0 16,4 0 0-16,1 0 0 0,-5 4 0 16,0-4 0-16,5 0 1 15,-1 0-1-15,1-4 0 16,0 0 0-16,-1 4 0 16,1 0 0-16,-1 0 1 15,1 0-2-15,-5 0 1 16,5 0 0-16,-5 0 0 15,4 0 0-15,-4 0 0 16,5 0 0-16,-5-4 0 16,5 4 0-16,-1 0 0 0,1 0 0 15,-1-4 0-15,1 0 0 16,-1 4 0-16,-3 0 0 16,-6 0 0-16,5 4 0 15,1-4 0-15,-1 4-1 16,0-4 1-16,0 0 0 15,0 4 0-15,0-4 0 16,5 0 0-16,-5 0 0 16,0 4 0-16,5 0 0 15,-1-8 1-15,1 4-1 16,-1-4 0-16,-3 4 0 16,3 0 0-16,1 0 0 15,-1 0 0-15,-4-4 0 16,5 4 0-16,0 0 0 15,-5 4 0-15,0-4 0 16,4 0 0-16,1 0 0 0,0 0 0 16,-1 0 0-16,1 0 0 15,-1 0 0-15,1 0 0 16,-5 0 0-16,5 0 0 16,-1 0 0-16,1-4 0 15,-1 0 0-15,-4 4 0 16,1 0 0-16,3 0 0 15,-4 0 0-15,5-4 0 16,-5 8 0-16,0 0 0 16,5-4 0-16,-1-4 0 15,1 4 0-15,-1-4 0 0,1 0 0 16,0 0 0-16,-1 8 0 16,-4-4 0-16,0 0 0 15,1-4 0-15,-1 4 0 16,0 4 0-16,0-4 0 15,4 0 0-15,-3 0 0 16,-1 4 0-16,4-4 0 16,1 0 0-16,-1-8 0 15,1 4 0-15,0 4 0 16,-5 0 0-16,0 4 0 16,0-4 0-16,5 4 0 15,-1-4 0-15,1 4 0 16,-5-8 1-16,0 12-2 15,5-12 1-15,-1 4 0 16,5 0 0-16,-4 4 0 16,-1-4 0-16,1 0 0 0,-1 0 0 15,1-4 0-15,0 4 1 16,-1 4-1-16,1-4 0 16,-1 0 0-16,1 0 0 15,-1 0 0-15,1-4 0 16,0 4 0-16,-1 4 0 15,1-4 0-15,-1 0 0 16,1 0 0-16,-1 0 0 16,1 0 0-16,0-4 0 15,-1 8 0-15,1 0 0 0,-1-8 0 16,1 4 0-16,-1 0 0 16,1 0 0-16,0 4 0 15,-5-4 0-15,4 4 0 16,-4-4 0-16,5 0 0 15,0 0 0-15,-5 0 0 16,4 0 0-16,1 0 0 16,-1-4 0-16,1 4 0 15,0-4 0-15,-1 4 0 16,1 0 0-16,-1 0 0 16,-4 0 0-16,1 0 0 15,-1 0 0-15,4 0 0 16,-4 4 0-16,5-4 0 15,0-4 0-15,-1 4 0 16,1-4 1-16,-1 4 0 16,1-4 0-16,-1 8-1 0,-4-8 1 15,5 4-1-15,0 0 1 16,-1 4-1-16,1 0 0 16,-1-4 0-16,-4 0 0 15,5 0 0-15,0 0 0 16,-1-4 0-16,1 0 0 15,-1 8 0-15,1-8 0 16,-1 4 0-16,1 0 0 16,-5 0 0-16,0 0 0 15,5 0 0-15,-1 4 0 16,1 0 0-16,-5-4 0 16,0 0 0-16,5 0 0 0,-1 0 0 15,-3 0 1-15,3 0-1 16,1 0 0-16,-1 4 0 15,1-4 0-15,-5 0-1 16,5 0 1-16,-1 0 0 16,1 0 0-16,-1 4 0 15,-4-4 0-15,-4 0 0 16,4 0 0-16,0 4 0 16,5 0 0-16,0-4 0 15,-1 0 0-15,1 0 0 16,-5 0 1-16,4 3-1 15,1-3 0-15,0 0 0 16,-1 0 0-16,-4 0 0 16,5 4 0-16,-1 0 0 15,-3 0 0-15,3-4 0 16,1 0 0-16,-1 0 0 0,1 0 0 16,-1 0 0-16,1-4 0 15,0 4-1-15,-1-8 1 16,5 8 0-16,-4 0 0 15,-1 4 0-15,-4-4 0 16,5 0 0-16,0 0 0 16,-1 4 0-16,1 0 1 15,-1-4-1-15,-4 0 0 16,5 0 0-16,-1-4 0 16,1 0 0-16,0 4 0 0,-1-4 0 15,-4 4 0-15,5 4 0 16,-1-4 0-16,5 0-1 15,-4-4 1-15,0 4 0 16,4 0 0-16,-5 0 0 16,5 0 0-16,0 0 0 15,0 0 0-15,-4 4 0 16,-1-4 1-16,1 0-1 16,4-4 0-16,0 8 0 15,-5-11 0-15,1 10 0 16,4-6 0-16,-4 3 0 15,-1 0 0-15,1 0 0 16,-1 0 0-16,1 3 0 16,-1-3 0-16,1 0 0 15,0 0 0-15,-1 0-1 0,1 0 1 16,-1-3 0-16,1 6 0 16,-1-3 0-16,-3-3 0 15,3-1 0-15,1 0 0 16,-1 4 0-16,1 0 0 15,-5 0 0-15,5 4 1 16,-1-4-2-16,1 0 1 16,-1 0 0-16,1 0 1 15,-1-4-1-15,1-4 0 16,0 8 0-16,-1 0 0 16,1 0 0-16,-1-4 0 15,-4 8 0-15,5-4 0 0,0 0 0 16,-1 0 0-16,1 4 0 15,-1-8 0-15,1 4 0 16,-1-4 1-16,1 0-1 16,0 0 0-16,-1 4 0 15,1 0 0-15,-1 0 0 16,1 0 0-16,-1 0 0 16,-3 0 0-16,3 0 0 15,1 0 0-15,-1 0 0 16,1 0 0-16,-1 0 0 15,1 4 1-15,0-4-1 16,-1-4 0-16,1 4 0 16,-1-4 1-16,1 8-1 15,-1-4 1-15,1 0-1 16,0 0 0-16,-1 0 0 0,1-4 1 16,-1 8-1-16,1-4 0 15,-5-4 0-15,4 8 0 16,1-4 0-16,0 0 0 15,-1 0 0-15,1 4 0 16,-1 0 0-16,1-4 0 16,-1 0 0-16,1 0 0 15,0 0 0-15,-1 0 0 16,1 4-1-16,-1-4 1 16,1 0 0-16,-1 0 1 15,1 4-1 1,0-4 0-16,-1 0-1 15,1 0 1-15,-1 4 0 16,1 0 1-16,-5 0-2 16,5-4 1-16,-1 3 0 15,-4-3 0-15,5 0 0 16,4 0 0-16,-5 0 0 16,1 0 0-16,0 0 0 15,-1 0 0-15,-4 0 0 16,5 4 0-16,-1-4 0 15,-3 0 1-15,3 0-2 16,-4 0 1-16,0 0 0 16,1 0 1-16,3 4-2 15,1-4 1-15,-5-4 0 16,4 0 0-16,1 4 0 0,0 0 1 16,-1 4-2-16,1-4 1 15,-1 0 0-15,1 0 1 16,-1 0-1-16,-3 4 0 15,3 0 0-15,1-4 0 16,-1 0 0-16,-4-4 0 16,5 4 0-16,0 0 0 15,-1 0 0-15,1 0 0 16,4-4 0-16,-9 4 0 16,9 0 0-16,-5 0 0 15,1 0 0-15,0-4 0 0,-1 4 0 16,1-3 0-16,-1-1 0 15,1 4 0-15,-1 4 0 16,1-4 0-16,0 3 0 16,-1-6 1-16,5 3-1 15,0 0 0-15,0 0 0 16,-4 0 0-16,-1-4 0 16,5 0 0-16,-4 0 0 15,4 8 0-15,-5 0 0 16,5-4 0-16,-9 0 0 15,5 0 0-15,4 0 0 16,-4 4 1-16,-1-4-1 16,1 0 0-16,4 0 0 15,-5-4 1-15,1 8-2 16,-1-12 1-16,5 8 0 16,-4 0 1-16,0-4-1 0,-1 4 0 15,5 0 0-15,0 0 0 16,-4 0 0-16,-1 0 1 15,1 0-2-15,-1 0 1 16,1 4 0-16,0 0 1 16,-1 0-1-16,1-4 0 15,-1 3 0-15,1-6 0 16,-1 3 0-16,5 0 1 16,-4-4-1-16,0 0 0 15,-1 4 0-15,1 0 0 0,-1 4 0 16,1 0 1-16,-5-4-2 15,5 0 1-15,-1 0 0 16,1 0 0-16,-1 3 0 16,1-3 1-16,-1 0-2 15,1 0 1-15,0-3 0 16,-1 3 0-16,1 0 0 16,-1 0 0-16,1 0 0 15,-1 0 0-15,1 0 0 16,0 3 1-16,-1 1-1 15,1-4 0-15,-1 0-1 16,1 0 1-16,-1 0 0 16,1 0 0-16,4 0 0 15,-4-4 0-15,-1 1 0 16,1 3 0-16,-1 0 0 16,1-4 0-16,-1 8 0 0,1-8 0 15,0 4 0-15,-1-4 0 16,1 8 0-16,-1-4 1 15,1 0-1-15,-1 0 0 16,1 4-1-16,0-4 1 16,-5 0 0-16,4 0 0 15,1-4 0-15,-1 4 0 16,1 0 0-16,0-4 0 16,-1 4 0-16,-4 0 0 15,5 4 0-15,-1-4 0 16,1 0 0-16,0 0 1 0,-1 0-1 15,1-4 0-15,-1 4 0 16,1 0 0-16,-1 4 0 16,1-4 0-16,-1 0 0 15,1 0 0-15,0 0 0 16,-1 0 0-16,-4 0 0 16,0 0 0-16,5 0 0 15,0 0 0-15,-1-4 0 16,1 4 0-16,-1 0 0 15,1 0 0-15,-1 4 0 16,1-8 0-16,-5 4 0 16,5 0 0-16,-5 0 0 15,4 0 0-15,1 0 0 16,0 0 0-16,-1 0 0 16,-4 0 1-16,0 0-1 0,5 0 0 15,0 0 0-15,-5 0 0 16,4 0 0-16,-4-8 0 15,5 8 0-15,0 0 0 16,-1-4 0-16,1 8 0 16,-1-4 0-16,1-4 0 15,-1 8 0-15,1-4 0 16,0 0 0-16,-1-4 1 16,1 4-1-16,-1 0 0 15,1 4 0-15,-1-4 1 16,-3 0-1-16,3-4 1 15,-4 4-1-15,0 0 1 16,5 0-1-16,0 0 0 0,-1 4 0 16,1-8 0-16,-1 8 0 15,5-8 0-15,0 8 0 16,-4-4 0-16,-1 4 0 16,1-8 0-16,4 8 0 15,-4-4 0-15,-1 0 0 16,5 0 0-16,0-4 0 15,-4 4 0-15,4-4 0 16,0 4 0-16,0 0 0 16,0 0 1-16,0 0-1 15,0 0 0-15,-5 4 0 16,1 0 0-16,-1-4 0 16,5 0 0-16,-4 0 0 15,0 0 0-15,-1 0 0 16,1 0 1-16,-1 0-1 0,5 0 0 15,0 0 0-15,-4 0 0 16,4 0 0-16,-5 0 0 16,1 4 0-16,0-4 0 15,-1 4-1-15,1-4 1 16,-1 4 0-16,1-1 1 16,-1-3-1-16,1 0 0 15,-1 4 0-15,1-4 0 16,0 0 0-16,4 0 0 15,-5 0-1-15,1 0 1 0,-1 0 0 16,1 0 0-16,-5 0 0 16,5 4 0-16,-1-4 0 15,1 0 1-15,-1 4-1 16,1-4 0-16,-1 0 0 16,1 0 1-16,4 0-2 15,-4-4 1-15,4 4 0 16,-5-4 0-16,1 4 0 15,-1 0 0-15,1 0 0 16,-1 0 0-16,1 0 0 16,0 0 1-16,-1 0-2 15,1 0 1-15,-1-4 0 16,1 1 1-16,-1 3-2 16,1 0 1-16,0 0 0 15,-1 0 0-15,1 0 0 16,-1 0 0-16,1 0 0 0,-1 0 0 15,1 0 0-15,0 0 0 16,-1 0 0-16,1 0 0 16,-1 0 0-16,1 0 0 15,-1-4 0-15,1 8 0 16,0-4 0-16,-1 0 0 16,1 3 0-16,-1-3 0 15,1 0 0-15,-1 0 0 16,1-3 0-16,0 3 0 15,-1 0 0-15,1-4 1 16,-1 4-1-16,1 0 0 0,-1 0 0 16,1 4 0-16,0-4 0 15,-1 0 0-15,1 0 0 16,-1 0 0-16,1-4 0 16,-1 4 0-16,1 0 0 15,0 0 0-15,-1 0 0 16,1 0 0-16,-1 0 0 15,1 0 0-15,-1 0 0 16,1-4 0-16,4 0 0 16,-4 4 0-16,-1 0 0 15,5 0 0-15,-4 0 0 16,-1 0 0-16,1 0 0 16,4-4 0-16,-5 4 0 15,1 0 0-15,0 4 0 16,-1-4 0-16,1 0 0 0,-1-4 0 15,1 4 0-15,4 0 0 16,0 0 0-16,0 0 0 16,-5-4 0-16,1 0 0 15,-1 4 0-15,1 0 1 16,0 4-1-16,-1-4 0 16,1 0 0-16,-1-4 0 15,1 4 0-15,-1-4 1 16,1 8-1-16,0-4 0 15,-1 0 0-15,-4 0 0 16,5 0 0-16,-1-4 0 16,1 4 0-16,-5 0 0 0,9 0 0 15,-4-4 1-15,-1 4-1 16,5 0 0-16,0 0 0 16,-4-4 1-16,-1 0-2 15,1 4 1-15,0 4 0 16,-5-4 0-16,0 4 1 15,4-4 0-15,1 4-1 16,0-4 0-16,-1 0 0 16,5 0 0-16,-4 0 0 15,-1-4 0-15,1 4 0 16,-1 0 0-16,1-4-1 16,0 4 1-16,-1 4 0 15,1-4 0-15,-5 4-1 16,0 0 1-16,9 0-1 0,-4 0 1 15,-1 0 0 1,1-8 1-16,-1 4-1 0,5-4 0 16,0 4 0-16,0-4 1 15,0 4-1-15,-4 0 0 16,4-8 0-16,0 8 0 16,-5 4-1-16,1-4 1 15,0 0 0-15,-1 4 0 16,1 0 0-16,4-8 1 15,-5 4-1-15,5 4 0 16,-4-4 0 0,-1 0 1-16,1 0-1 15,0-4 0-15,-1 4 0 16,1 0 0-16,-1 4 0 16,1 0 1-16,-1-4-1 15,1-4 0-15,0 4 0 16,-1 0 0-16,1 0 0 15,-1 0 0-15,1 0 0 16,-1 0 0-16,1 0 0 16,0 4 0-16,-1-4 0 15,1 0 0-15,-1 8 0 16,1-4 0-16,-1-4 0 16,1 0 0-16,0 4 0 15,-1-4 0-15,1 0 0 16,-1-4 0-16,1 4 0 15,-1-4 0-15,1 8 0 0,-1-4 0 16,-3 0 0-16,3 0 0 16,1 0 0-16,-1 0 0 15,-4 0 0-15,5 0 0 16,-5 4 0-16,5-4 1 16,-1 0-1-16,1 0 0 15,-1 0 0-15,1 0 1 16,0 0-1-16,-1 0 0 15,1 0 0-15,-5 0 0 16,4 3 0-16,-3 1 0 16,-1 0 0-16,0-4 0 0,4 0 0 15,1 0 0-15,0 0 0 16,-1-4 1-16,1 0-1 16,-1 4 0-16,1 4 0 15,-1-8 0-15,1 4 0 16,0 0 0-16,-1 0-1 15,1 0 1-15,-1 0 0 16,1 0 1-16,-1 0-1 16,1 0 0-16,0 0 0 15,4-3 0-15,0 3 0 16,-5 0 0-16,5-4 0 16,-4 0 0-16,-1 4-1 15,1-4 1-15,-1 4 0 16,1-4 0-16,0 4 0 15,-5 0 0-15,0 0 0 16,4 4 0-16,1 0 0 16,-5-8 0-16,0 4 0 0,5-4 0 15,4 8 0-15,0-4 0 16,-9 0-1-16,5-4 1 16,-5 8 0-16,4-4 0 15,-4 0 0-15,5 0 0 16,0-4 0-16,-1 4 0 15,1 0 0-15,-1 0 0 16,1 0 0-16,-1 0 0 16,1 4 0-16,0 0 0 15,-5-8 0-15,-5 0 0 0,10 4 0 16,-1 0 0-16,1 0 0 16,0 0 0-16,-1 0 0 15,1 0 1-15,-1 0-1 16,1 0 0-16,-1 4-1 15,1-4 1-15,-5 4 0 16,0 0 0-16,0-8 0 16,5 4 0-16,-5 0 0 15,5 0 0-15,-1-4 0 16,1 4 1-16,-1 0-1 16,1-4 0-16,0 4-1 15,-5-4 1-15,4 4 0 16,-4 0 0-16,5 0 0 15,0 0 0-15,-1 0 0 16,1 0 0-16,-1 4 0 16,1-4 0-16,4 0 0 0,0-4 0 15,0 4 0-15,0 0 0 16,0 0 0-16,-5-4 0 16,5 0 0-16,0 0 0 15,-4 4 0-15,0-4 0 16,-1 4 0-16,1 4 1 15,-1-4-2-15,1 0 1 16,-1 4 0-16,1-4 0 16,0 0 0-16,-1 0 0 15,1 0 0-15,-1 4 0 0,1 0 0 16,-1-4 0-16,1 0 0 16,0 0 0-16,-1 0-1 15,1 0 1-15,-1 0 0 16,1 0 1-16,-1 0-1 15,1 0 0-15,0 0 0 16,-1 4 0-16,1-4 0 16,-1 0 0-16,-4-4 0 15,5 4 1-15,0 0-1 16,-1 0 0-16,1 4 0 16,-1-4 0-16,-4 0 0 15,1 0 0-15,-1 0 0 16,0 4 0-16,0 0-1 15,5-4 1-15,-1 0 0 16,1 0 1-16,-1 0-1 16,1-4 0-16,-1 0 0 0,1 0 1 15,-1 4-1-15,1 0 0 16,0 4 0-16,-1-4 0 16,1 0 0-16,-1 0 0 15,1 4-1-15,-1-4 1 16,1-4 0-16,0 4 1 15,-1 0-1-15,1-4 0 16,4 4 0-16,-5 0 0 16,1 0 0-16,-1 0 0 15,1 0 0-15,0 0 0 0,-1 4 0 16,1-4 0-16,-1 0 0 16,1 0 0-16,-5 4 0 15,5-4 0-15,-1 0 0 16,1 0 0-16,-1 0 0 15,1 0 0-15,-1 4 0 16,1-4 0-16,0-4 0 16,-1 4 0-16,1 4 0 15,-1-8 0-15,1 8 0 16,-1 0 0-16,1 0 0 16,0-4 0-16,-1 0 0 15,1 3 0-15,-1-3 0 16,5 4 0-16,0-4 0 15,0-4 0-15,0 1 0 16,-4-1 0-16,4 8 0 16,-5-8 0-16,-3 4 0 0,3 0 0 15,1 0 0-15,-1 0 0 16,-4 4-1-16,5-1 1 16,-9-3 0-16,8-3 1 15,1 3-1-15,-1-4 0 16,5 0 0-16,-4 0 0 15,0 4 0-15,-1 0 0 16,1 0 0-16,-1 0 0 16,1 0 0-16,-1 0 0 15,1 4 0-15,0-4 0 16,-1-4 0-16,1 4 1 16,-1 4-1-16,1-8 0 0,-1 4 0 15,1 0 0-15,0 0 0 16,-1 0 0-16,1 0 0 15,4 0 0-15,0-4 0 16,0 4 0-16,-5 0 0 16,1 0 1-16,-1 4-1 15,1-8 1-15,0 4-1 16,-1-4 0-16,1 4 0 16,-1 0 1-16,1 4-1 15,-1-4 0-15,5 0 0 16,0-4 1-16,0 4 0 15,-4-4 0-15,-1 4-1 16,1 0 1-16,0 0-1 16,-1 4 1-16,1-8-1 15,-5 4 0-15,4 4 0 16,1-8 0-16,0 4 0 0,-1 0 0 16,1 4 0-16,-1-8 1 15,1 8-1-15,-1-8 0 16,1 8 0-16,0-8 0 15,-1 4 0-15,5 0 1 16,-4 0-1-16,-1 0 0 16,1-4 0-16,-1 0 1 15,1 0-1-15,0 0 1 16,-1 8-1-16,1-4 0 16,-1 0 0-16,1 4 0 0,-5 0 0 15,5 0 0-15,-5 0 0 16,4-4 0-16,1 0-1 15,-1 0 1-15,1 0 0 16,0 0 0-16,-1 4 0 16,1-8 1-16,-1 4-1 15,1-4 0-15,-1 4 0 16,1 0 0-16,0 4 0 16,-1-4 0-16,1 0 0 15,-1 4 0-15,1 0 0 16,-5-4 0-16,0 0 0 15,5 0 0-15,-5 0 0 16,4 0 0-16,1 0 0 16,0-4 1-16,-1 4-1 15,1-4 0-15,-5 8 0 0,4-4 0 16,1 0 0-16,0 0 0 16,-1 0 0-16,1 0 0 15,-5 0 0-15,4-4 0 16,1 4 0-16,0 0 0 15,-1 4 0-15,1-8 0 16,-1 8 0-16,1-4 0 16,-1 4 0-16,1-4 0 15,0 0 0-15,-1 4 0 16,1-4 0-16,-1 0 0 16,1 4 0-16,-1-4 0 0,1 4 0 15,-1-8 0-15,1 4 0 16,0-4 0-16,-1 4 0 15,1-4 0-15,-1 8 0 16,1-4 0-16,-1 4 0 16,1-8 0-16,0 4 0 15,-1 0 0-15,1 4 0 16,-1-4 0-16,5 0 0 16,-4 4 0-16,-1-4 0 15,1-4 0-15,-5 4-1 16,5-4 1-16,-1 4 0 15,1 0 0-15,-9 0 0 16,8 0 0-16,-4 0 0 16,5 0 0-16,-5 4 0 15,5-4 0-15,-5 4 0 16,4-4 0-16,-4 0 0 16,1 0 0-16,-1 0 0 0,4-4 0 15,-4 4 0-15,1 0 0 16,-1 4 0-16,4-4 0 15,1 0 0-15,-1-4 1 16,1 4-1-16,0 4 0 16,-1-8 0-16,1 4 0 15,-5 4 0-15,0-4 0 32,-4 0 0-32,4 3 0 0,0-3 0 15,5 0 0-15,-1-3 0 16,1 3 0-16,-1-8 0 15,5 12 0-15,-4-4 0 16,-1-8 0-16,-3 12 0 16,-1-8 0-16,4 4 0 15,1 0 0-15,-1 4 0 16,1-4 0-16,0 4 0 16,4-4 1-16,0 0-1 15,0-4 0-15,0 0 0 16,-5-4 0-16,1 4 0 15,-1 4 0-15,1 4 0 16,-1 0 0-16,1-4 0 16,-1 0 0-16,1 0 0 15,4 0 0-15,-4 0 0 16,4 0 0-16,-5-4 0 0,5 0 1 16,0 4-1-16,0 0 0 15,0 4 1-15,0-4 0 16,0 0-1-16,-4 0 0 15,-1 4 0-15,1-4 0 16,-1 0 0-16,1 4 1 16,0-4-1-16,4 0 0 15,0-4 0-15,0 4 0 16,0 0 0-16,0-4 1 16,-5 0-1-16,1 4 0 15,-1 0 0-15,1 0 1 0,-1 4-1 16,1-4 0-16,0 0 0 15,4-4 0-15,-5 8 0 16,5-4 0-16,0 0 0 16,0 0 0-16,0-4 0 15,0 4 0-15,-4 4 0 16,4-4 0-16,-5 0-3 16,5 0 0-16,0 0-8 15,0 0 1-15,-4-12-6 16,4-4 0-16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0T14:22:06.556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DB66833-14AE-4801-8C1D-D69C71BC6F61}" emma:medium="tactile" emma:mode="ink">
          <msink:context xmlns:msink="http://schemas.microsoft.com/ink/2010/main" type="writingRegion" rotatedBoundingBox="7265,14976 7195,9191 7267,9190 7337,14975"/>
        </emma:interpretation>
      </emma:emma>
    </inkml:annotationXML>
    <inkml:traceGroup>
      <inkml:annotationXML>
        <emma:emma xmlns:emma="http://www.w3.org/2003/04/emma" version="1.0">
          <emma:interpretation id="{A43C36CC-20B1-47FD-B4B8-786BEA7680D1}" emma:medium="tactile" emma:mode="ink">
            <msink:context xmlns:msink="http://schemas.microsoft.com/ink/2010/main" type="paragraph" rotatedBoundingBox="7265,14976 7195,9191 7267,9190 7337,149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C76C459-8509-4FB4-BC0A-EBD8DFEDBFF6}" emma:medium="tactile" emma:mode="ink">
              <msink:context xmlns:msink="http://schemas.microsoft.com/ink/2010/main" type="line" rotatedBoundingBox="7265,14976 7195,9191 7267,9190 7337,14975"/>
            </emma:interpretation>
          </emma:emma>
        </inkml:annotationXML>
        <inkml:traceGroup>
          <inkml:annotationXML>
            <emma:emma xmlns:emma="http://www.w3.org/2003/04/emma" version="1.0">
              <emma:interpretation id="{D317183E-69B6-4346-9528-7EE06E439B59}" emma:medium="tactile" emma:mode="ink">
                <msink:context xmlns:msink="http://schemas.microsoft.com/ink/2010/main" type="inkWord" rotatedBoundingBox="7265,14976 7195,9191 7267,9190 7337,14975"/>
              </emma:interpretation>
              <emma:one-of disjunction-type="recognition" id="oneOf0">
                <emma:interpretation id="interp0" emma:lang="en-US" emma:confidence="0">
                  <emma:literal>.</emma:literal>
                </emma:interpretation>
                <emma:interpretation id="interp1" emma:lang="en-US" emma:confidence="0">
                  <emma:literal>•</emma:literal>
                </emma:interpretation>
                <emma:interpretation id="interp2" emma:lang="en-US" emma:confidence="0">
                  <emma:literal>|</emma:literal>
                </emma:interpretation>
                <emma:interpretation id="interp3" emma:lang="en-US" emma:confidence="0">
                  <emma:literal>,</emma:literal>
                </emma:interpretation>
                <emma:interpretation id="interp4" emma:lang="en-US" emma:confidence="0">
                  <emma:literal>I</emma:literal>
                </emma:interpretation>
              </emma:one-of>
            </emma:emma>
          </inkml:annotationXML>
          <inkml:trace contextRef="#ctx0" brushRef="#br0">-2893 4533 3 0,'0'-8'1'0,"0"19"-1"0,0-11 2 16,0 0-1-16,0 0 0 15,0 4 1-15,0 0 0 16,0-4-2-16,0 0 0 16,0 0 2-16,0 0 0 15,0 0-1-15,0 0 1 16,0 4-1-16,0-4 1 16,0 4-2-16,-4 0 1 0,4 4-1 15,-5-4 1-15,5 0 0 16,0 0 1-16,0-4 0 15,0 0 0-15,0 0 0 16,0 0 1-16,0 4-1 16,0-4 1-16,0 0-2 15,0-8 0-15,0 8-1 16,0-8 1-16,0 8 0 16,0 0 0-16,0 4 0 15,0-4 1-15,0 0 0 16,0 0 0-16,0 0 0 15,0 0 1-15,0 0-1 16,0 0 1-16,0 0-1 16,0-8 1-16,0 0-2 15,5 0 1-15,-5 0-1 16,0 8 1-16,0 0-2 0,0 0 1 16,0 0-1-16,0 0 1 15,0 0-1-15,0 0 1 16,0 0-1-16,0-7 1 15,0 7 0-15,0 0 1 16,0 0-1-16,0 0 1 16,0 0-1-16,0 0 1 15,0-8-1-15,0 8 1 16,0 0-2-16,0 0 0 16,0 0 0-16,0 0 1 15,0 0-1-15,0-8 0 0,0 0 0 16,0 0 1-16,0 0 0 15,4 0 0-15,1-7-1 16,-5 3 1-16,0 4-1 16,0 0 1-16,0 4-1 15,0 4 0-15,0 0 0 16,0-8 0-16,0 4 0 16,0-4 1-16,0 4-1 15,0-3 0-15,0-1 1 16,0 0 1-16,0 0-1 15,0 0 0-15,0 0 0 16,0 8 0-16,0-8 0 16,0 0 0-16,0 5-1 15,0-5 0-15,0 0 0 16,0 0 0-16,0 0 0 16,0 0 0-16,0 0 0 0,4 0 1 15,-4 1-2-15,0-1 1 16,0 8 0-16,0 0 0 15,0-8 0-15,0 8 0 16,0-4 0-16,0 0 0 16,0 0 0-16,0 0 1 15,0-4-1-15,0 8 1 16,0-8-1-16,0 4 1 16,0 0-1-16,0 0 1 0,0 1-1 15,-4-1 0 1,4 8 0-16,0-8 0 0,0 8 0 15,0-1 0-15,0 5 0 16,0-8 1-16,0 0-1 16,-5-11 0-16,5 18-1 15,0 1 1-15,-4-4 0 16,4 0 0-16,0 0 0 16,0-8 0-16,0 4 0 15,-5 0 0-15,5-8 0 16,-4 4 0-16,4-4 0 15,0 5 0-15,0-1 0 16,-4 0 0-16,4-4 0 16,0 4 0-16,0-4 0 15,0 8 0-15,0-12 0 16,0 8 0-16,0-4 0 16,0-3 0-16,0 3 0 0,-5 4 0 15,5 0 0-15,0-4 0 16,0 4 0-16,0 4 0 15,0-8 0-15,0 8 0 16,0-12 0-16,0 4 0 16,0-3-1-16,0 3 1 15,0 0 0-15,5 0 0 16,-5 0 0-16,0 8 0 16,0-12-1-16,0 4 1 15,0 0 0-15,0 8 0 16,0-7 0-16,0 7 0 0,0-8 0 15,0 8 0-15,0-8 0 16,0 8 0-16,0-8 0 16,0-4 1-16,0 0-1 15,0 4 0-15,-5 1 0 16,5-1 0-16,0 0 0 16,0-4 0-1,0-8 0 1,0 5 0-16,-4 7 0 15,4-4 0-15,-5 4 0 16,5 0 0-16,0 4 0 16,0-4 0-16,0 0 0 15,0 1 1-15,0 7-1 16,0 0 0-16,0-8 0 16,0 0 0-16,0 0 0 15,0 0 0-15,0 0 0 0,0 0 0 16,0 8-1-16,0 0 1 15,0-4 0-15,0 4 1 16,0 0-1-16,0-7 0 16,0-1 0-16,0 0 0 15,0 0 0-15,0 0 0 16,0-4 0-16,0 0 0 16,0 5 0-16,0-1 1 15,0 0-1-15,0 4 0 16,0 4-1-16,0-4 1 15,0 0 0-15,-4-4 0 0,4 8 0 16,0-8 0-16,0 0 0 16,0-3 0-16,0 3 0 15,0-4 1-15,0 4-1 16,0 0 0-16,0 0 0 16,0 0 0-16,0 8 0 15,0-8 0-15,0 5 0 16,0-1 0-16,0 0 0 15,0-4 0-15,0 0 0 16,0 0 0-16,0 0 0 16,0 4 0-16,0 0 0 15,0 0 0-15,0 4 0 16,0-4 0-16,0 0 0 16,0 0 0-16,-5 1 0 15,5 3 0-15,0 3 0 16,0 1 0-16,0-4 0 0,0 8 0 15,0-8 0-15,0 4 0 16,0 0 0-16,0-12 0 16,0 8 0-16,0 0 0 15,0 0-1-15,-4 4 1 16,4 0 0-16,0-4 0 16,-4-8 0-16,-1-4 0 15,5 5 0-15,0-1 0 16,0-8 0-16,0 4 0 15,0-4 0-15,0 1 1 0,0 3-1 16,0 4 0-16,0-4 0 16,0 12 0-16,0-8 0 15,0 0 0-15,0 8-1 16,0 0 1-16,0-7 0 16,0-1 0-16,0 8 0 15,0-12 0-15,0 0 0 16,0 4 0-16,5-4 0 15,-5 4 1-15,0 8-2 16,0 0 1-16,0-7 0 16,0-1 0-16,0 8 0 15,0-8 0-15,0 0-1 16,0 8 1-16,0-8 0 16,0 0 1-16,4 0-1 15,-4-3 0-15,0-1 0 0,0 12 0 16,0 0 0-16,0-8 0 15,0 0 0-15,0 0 0 16,0 8 0-16,0-4 0 16,0-4 0-16,0 8 0 15,0 0 0-15,0-12 0 16,0 5 0-16,0-5 0 16,0 12 0-16,0-8 0 15,0 0 0-15,0 0 0 16,0 8-1-16,0-8 1 15,0 0 0-15,0 1 0 16,0 7 0-16,0-8 0 16,0 0 0-16,0 8 1 0,0 0-1 15,0 4 0-15,0-4 0 16,0 0 1-16,0 0-1 16,0 0 0-16,0 0-1 15,0 0 1-15,0-4 0 16,0 4 0-16,0-4-1 15,0 0 1-15,0-4 0 16,0 0 0-16,0 0 0 16,0 0 1-16,0 1-1 15,0-1 0-15,0 0 0 16,0 4 0-16,0 0 0 16,0 0 0-16,0 0 0 15,0-4 0-15,0 4 0 16,0-4 0-16,0 0 0 15,0-3 0-15,0 3 0 0,0-4 0 16,0 4 0-16,0-4 0 16,-4 4-1-16,4 0 1 15,-5 5 0-15,5-1 0 16,-4 0 0-16,4 0 0 16,0-4 0-16,0 0 0 15,0 0 0-15,0-4 0 16,0 0 0-16,0 1 0 15,0 3 0-15,0-4 1 16,0 4-2-16,0 0 1 0,0 4 0 16,0 4 0-16,0-4 0 15,0 0 0-15,0 0 0 16,0 1 0-16,0-5 0 16,0 0 1-16,0 12-1 15,0-12 0-15,0 12 0 16,0-12 0-16,0 20 0 15,-5-8 0-15,5 4 0 16,0 3 0-16,0-11 0 16,0 4 0-16,0 0 0 15,-4-4 0-15,4-4 0 16,0-8 0-16,0 9 0 16,0 3 0-16,0-8 0 15,0 0 0-15,0-4 0 16,0 8 0-16,0 4 0 15,0-8 0-15,0 0 0 16,0 0 0-16,0 1 0 0,0 3 0 16,0 4-1-16,0-8 1 15,0 0 0-15,0 0 0 16,0 0 0-16,0 8 0 16,0-12 0-16,-5 8 0 15,1 4 0-15,4-4 0 16,0 4 0-16,0 0 1 15,0-7-1-15,0-1 0 16,0 0 0-16,0-4 0 16,0 4 0-16,0 0 0 0,0 8 0 15,0-4 0-15,0-4 0 16,0 8 0-16,0-7 0 16,0 7 0-16,0-4 0 15,0-4 0-15,0 4 0 16,0-8 0-16,0-4 0 15,0 0 0-15,0 9 0 16,0-5 0-16,0 0 0 16,0-4 0-16,0 8 0 15,0 0 0-15,0 1 0 16,0-1 0-16,0 8 0 16,0 0 0-16,0-4 0 15,0-4 0-15,0 0 0 16,0-4 0-16,0 0 0 15,0 12 1-15,0 0-1 0,4-8 0 16,-4 8-1 0,0 0 1-16,0 4 0 0,0-4 0 15,0 0 0-15,0 0 0 16,0 0 0-16,0-4 0 16,0 1 0-16,0-1 0 15,0-4 0-15,0 0 0 16,0 0 0-16,0 0 0 15,0 0 0-15,0 0 0 16,0 0 0-16,0 1 0 16,0 3 0-16,-4 0 0 0,4 4 0 15,-4-4 0-15,4 4 0 16,0-8 0-16,0 0 0 16,0-4 0-16,0 0 0 15,0 1 0-15,0-1 0 16,0 4 0-16,0 0 0 15,0 4 0-15,0 4 0 16,0-4 0-16,0 0 0 16,-5 0 0-16,5 4 0 15,0-8 0-15,0 1 0 16,0-1 1-16,0-4-1 16,0 0 0-16,0 4 0 15,0 0 0-15,0 0 0 16,0 1 0-16,0 3-1 15,0 0 1-15,0 0 0 16,-4 0 0-16,4 0 0 0,0 0 1 16,0 0-1-16,0-4 0 15,0 0 0-15,0 0 1 16,0 0-1-16,0 5 0 16,0 3 0-16,0 0 0 15,0 0-1-15,0-4 1 16,0 0 0-16,0 0 0 15,0 4 0-15,0-4 0 16,0 0 0-16,0-4 0 16,0 24 0-16,0-24 0 15,0 0 0-15,0 4 0 0,0 4 0 16,0-4 0-16,0 12 0 16,0-16 0-16,0 16 0 15,0 8 0-15,0-12 0 16,0 0 0-16,0 0 0 15,0-4 0-15,0-4 0 16,0 0 0-16,0-4 0 16,0 0 0-16,0 4 0 15,0-4 0-15,0 4 0 16,0-4 0-16,0-4 0 16,0-3 0-16,0 3 0 15,0 0 0-15,0 0 0 16,0 0 0-16,0 5 0 15,0-5 0-15,0 4 0 16,0-4 0-16,0 12 0 16,0-12 0-16,0 4-1 15,0 8 1-15,0-8 0 0,0 8 0 16,0-7 0-16,0-5 1 16,4 4-1-16,-4 0 0 15,5-4 0-15,-5 4 0 16,4-7 0-16,-4 3 1 15,0 0-1-15,0 4 0 16,0 0 0-16,0 0 0 16,0-3-1-16,0 3 1 15,4 0 0-15,-4 0 0 0,0 0 0 16,0 0 0 0,0 0 0-16,0 0 0 0,0 8 0 15,0-7 0-15,0-1-1 16,0 0 1-16,0 24 0 15,0-24 0 1,0 16 0 0,0-5 0-16,0 1 0 15,0-4 1-15,0 0-2 16,0 0 1-16,0 0 0 16,0 0 0-16,0 0-1 15,0 0 1-15,0 0 0 16,0 0 0-16,0 0 0 15,0-4 0-15,0-3 0 16,0 3 1-16,0-4-1 16,0 0 1-16,0 0-1 0,0 0 0 15,0 4 0-15,0 0 0 16,0 0-1-16,-4 0 1 16,4 4 0-16,-4-7 0 15,4 7 0-15,0-8 0 16,0 0 0-16,0-4 1 15,0 0-1-15,0 0 0 16,0 1 0-16,0 3 0 16,0 0 0-16,0 0 0 15,0 8-1-15,0-4 1 16,0 0 0-16,0 0 0 0,0 0 0 16,0-4 0-16,0 0 0 15,0-3 1-15,0 3-1 16,0 0 1-16,0 0-1 15,0 0 0-15,0 0-1 16,0 4 1-16,0-4 0 16,0 4 0-16,0-3-1 15,0 3 1-15,0 0 0 16,0-8 0-16,0 4 0 16,0-4 1-16,0 0-1 15,0 1 0-15,0 3 0 16,0 0 0-16,4 0 0 15,-4 8 0-15,0 0-1 16,0 0 1-16,0 0 0 16,0 0 0-16,0-8 0 15,0 8 0-15,0-8 0 0,0 16 0 16,0 8 0-16,0-4 0 16,0-5 0-16,0-7 1 15,0 4-1-15,0-4 0 16,0-7 0-16,0 3 0 15,0-4 0-15,0 0 0 16,0 0 0-16,0 0 0 16,0 0 0-16,0 4 0 15,0-8 0-15,0 5 0 16,0-1 0-16,0 0 0 0,0 0 0 16,0 4 0-16,0 4 0 15,0 0 0-15,0-4 0 16,0 0 0-16,0 0 0 15,0 4 0-15,0-8 0 16,0-3 0-16,0 3 0 16,0 0 0-16,-4 4-1 15,4 0 1-15,-5 4 0 16,5 0 0-16,-4 0 0 16,4 0 0-16,-5-4 0 15,5 4 0-15,0 0 0 16,0-8 1-16,0 4-1 15,0-4 0-15,0 0 0 16,0 1 1-16,0-1-1 16,0 0 0-16,0-4-1 15,0 4 1-15,0 8 0 16,0 0 0-16,0-8 0 0,0 8 0 16,0 0 0-16,0 0 0 15,0-12 0-15,0 1 1 16,0 11-1-16,0-12 0 15,0 0 0-15,0 0 0 16,0-4 0-16,0 9 0 16,0-5 0-16,0 4 0 15,5 0 0-15,-5 8 0 16,0 0 0-16,0-8 0 16,0-8 0-16,4 8 0 0,-4 20 0 15,0-4 0-15,0-4 0 16,0-4 1-16,0 0 0 15,0 0 0-15,0-8 0 16,0 8 0-16,5-8 0 16,-5 0 0-16,0 1-1 15,0-1 0-15,0-4 0 16,0 0 1-16,0 4-1 16,4-4 1-16,-4 4-1 15,4-3 0-15,-4-1 0 16,5 4 0-16,-5 0 0 15,0 0 0-15,0 0-1 16,0 4 1-16,0 4 0 16,0 0 0-16,0-7 0 15,0-1 0-15,0 0 0 16,0 0 0-16,0 0 0 0,0 0 0 16,0 0 0-16,0 0 0 15,0 1 0-15,0 7 0 16,4-4 0-16,-4 4 0 15,0 0 0-15,0-8 0 16,0 8 0-16,0 0 0 16,0-8 0-16,0 0 0 15,5 0 0-15,-5 0 0 16,0 0 0-16,0 0 0 16,0 1-1-16,0-1 1 0,0 8 0 15,0-4 0-15,0 4 0 16,0-4 0-16,0 4-1 15,0-4 1-15,0-4 0 16,0 0 1-16,0 0-1 16,0 0 0-16,0-3 0 15,0 7 0-15,0 4 0 16,0-4 0-16,0 4 0 16,-5-4 0-16,5 4-1 15,0-4 1-15,-4 0 0 16,4 4 1-16,0-4-1 15,0-4 0-15,0 4 0 16,0 0 1-16,0 4-1 16,0-4 0-16,0 24 0 15,0-16 0-15,0 0 0 16,0 12 0-16,0-5 0 16,-5-3 0-16,5-4 0 0,0-8 0 15,0 8 0-15,0-8 0 16,0 0 0-16,0 4 0 15,0-15 0-15,-4-1 0 16,4 0 0-16,0 4 0 16,0 0 0-16,0 1 0 15,0-1 0-15,0 0 0 16,0 4 0-16,-4 0 0 16,4 8 0-16,0 0 0 15,0-12 0-15,0 5 0 0,0 7 0 16,0-20 0-16,0 12 0 15,0 0 0-15,0 0 0 16,0-4 0-16,0 1 0 16,0-5 0-16,0 16 0 15,0-8 0-15,0 0 0 16,0 0 0-16,0 0 0 16,0-3 0-16,4 3 0 15,-4 0 0-15,0-8 0 16,0 4 0-16,0-4 0 15,0 1 0-15,4 3 0 16,-4 0 0-16,0 0 0 16,0-3 0-16,0 7 0 15,0 0 0-15,0 8 0 16,0 16 0-16,5-1 0 16,-5-7 1-16,0-4-2 0,0-4 1 15,0 0 0-15,0 0 1 16,0 0-2-16,0 0 1 15,0 0 0-15,0 0 0 16,0 0 0-16,0 0 0 16,0-4 0-16,0 4 0 15,0-4 0-15,0 0 0 16,0-8 0-16,0 5 1 16,0-1-1-16,0 0 0 15,0 8 0-15,0-8 0 0,0 0 0 16,0 0 0-16,0 4 0 15,-5-4 0-15,5 4 0 16,0-3 0-16,0 3-1 16,0-4 1-16,0 0 0 15,0 8 0-15,0-8 0 16,0 4 0-16,0 0 0 16,0-4 0-16,0 4 0 15,0 0 0-15,0-3 0 16,0-1 1-16,0 0-1 15,0 0 0-15,0 0 0 16,0 0 0-16,0 0 0 16,0 0 0-16,0 1 0 15,0-1 0-15,0 0 0 16,0-4 0-16,0 0-1 16,0 0 1-16,0 1 0 15,0-1 0-15,0 0 0 0,0 4 0 16,0 0 0-16,0 0 0 15,0 0 0-15,0 1 1 16,0 3-2-16,0 4 1 16,0 0 0-16,0-8 0 15,0 0 0-15,0 8 0 16,0-8 0-16,0 8 0 16,0 8 0-16,0 4 1 15,0-24-1-15,0 4 0 16,0 12-1-16,0 8 1 0,0-4 0 15,0-4 0-15,0-1 0 16,0-3 0-16,0 0 0 16,0 0 0-16,0 0 0 15,0 0 0-15,0-3 0 16,0-5 0-16,0-8 0 16,0 4 1-16,0-8-1 15,0 5 0-15,0 3 0 16,0 8 0-16,0-4 0 15,0 0 0-15,-4 4 0 16,4-4 0-16,0 8 0 16,0-4 0-16,0 4 0 15,0-11 0-15,0 11 0 16,0-12 1-16,0 0-1 16,0-4 0-16,0 8 0 15,0 8 0-15,0-8-1 0,0 1 1 16,0 7 0-16,0 0 0 15,0 0 0-15,0-4 0 16,0-8 0-16,0 4 0 16,0 8 0-16,0-12 0 15,0 12 0-15,0-8 0 16,0 0 0-16,0-3 0 16,0-5 0-16,0 4 0 15,0 0 0-15,0 0 0 16,4 4 0-16,-4-3 1 15,5-5-1-15,-5 0 0 0,0 16 0 16,0 0 0-16,0-12 0 16,0 24 0-16,0-4-1 15,0 0 1 1,4-4 0 0,-4-4 0-16,0 0 0 15,0 0 1-15,0 0-1 16,0-8 1-16,0 8-1 15,0-8 1-15,0 0-1 16,0 8 1-16,0-8-1 16,0 0 1-16,0 5-1 15,0-5 0-15,0 8-1 16,0-8 1-16,0 0 0 16,0 0 0-16,0 0 0 15,0-4 0-15,0 4 0 0,0 1 1 16,0-1-1-16,0 0 0 15,0 0-1-15,0 4 1 16,0 0 0-16,0-4 0 16,0 0 0-16,0 0 0 15,0 1 0-15,0-1 0 16,0 0 0-16,0 0 0 16,0 0 0-16,0 0 0 15,0 0 0-15,0 0 0 16,0 1 0-16,0-1 0 15,0 0 0-15,0 0 0 16,0 4-1-16,0-4 1 0,0 0 0 16,0 0 0-16,0-3 0 15,0 3 0-15,0-4 0 16,0 4 0-16,0 0 0 16,0 4 0-16,0 4 0 15,0-8 0-15,0 8 0 16,0 0 1-16,0 0-1 15,0-8 0-15,0 1 0 16,0-1 0-16,0 0 0 16,0-4 0-16,0 4 0 15,0 0 0-15,0 20 0 16,-4-20 0-16,4 0 0 16,0 4 0-16,0 16 0 15,-5-20 0-15,5 20 0 16,0 8 0-16,0-16 0 0,0-4 0 15,0 0 0-15,0 0 0 16,0 4 0-16,0-4 0 16,0-8 0-16,0 8 0 15,0-8-1-15,0 4 1 16,-4 4 0-16,4 4 0 16,0-4-1-16,-4 0 1 15,4-8 0-15,0 0 1 16,0-4-1-16,0 4 0 15,-5 1 0-15,5-1 1 0,0-4-1 16,0 4 0-16,-4-4 0 16,4 12 0-16,0-8 0 15,0 0 0-15,-5 8 0 16,5 0 0-16,0-7 0 16,0 3 0-16,0-4 0 15,0 8 0-15,0-12 0 16,0 0 0-16,0 4 0 15,0-4 1-15,-4 5-2 16,4-1 1-16,0 8 0 16,0-4 0-16,0-4 0 15,0 8 0-15,0-4 0 16,0 4 0-16,0-8 0 16,0-4 0-16,0 4 0 15,0-3 0-15,0-5 0 16,0 4 0-16,0 0 0 15,0 0 0-15,0 12 0 0,0-7 0 16,0-5 0-16,0 8 0 16,0-4 0-16,0-4 0 15,0-4 0-15,0 8 0 16,0 24 0-16,0-8 0 16,0-16 0-16,0 16 0 15,0-4 0-15,0 0 0 16,0 0 0-16,0 0 0 15,0-4 0-15,0 0 0 16,0 0-1-16,0 0 1 16,0 0 0-16,0 0 0 0,0 0 0 15,0 0 0-15,0-8 0 16,0 8 1-16,0 0-1 16,0-4 0-16,0 4 0 15,0 0 0-15,0-8 0 16,0 0 0-16,0 0 0 15,0 0 0-15,0 1 0 16,0-1 0-16,0 0 0 16,0 0 0-16,4 0 0 15,-4 0 0-15,0 0 0 16,0 8 0-16,0 0 0 16,0 0 0-16,0-8 0 15,0 5 0-15,0-5 0 16,0 4 0-16,0-4 0 0,0 4 0 15,0-8 0-15,-4 4 0 16,4 4 0-16,0 0 0 16,0 0 0-16,0 0 0 15,0 4-1-15,-5 0 1 16,5 0 0-16,0 0 0 16,0 0 0-16,0-3 0 15,0 3-3-15,0-8 1 16,0 0-8-16,0 4 1 15,-4 4-6-15,0-4 0 16</inkml:trace>
        </inkml:traceGroup>
      </inkml:traceGroup>
    </inkml:traceGroup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0T14:30:28.321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F02A447-AAEC-47ED-8823-D1FD27AE4AB3}" emma:medium="tactile" emma:mode="ink">
          <msink:context xmlns:msink="http://schemas.microsoft.com/ink/2010/main" type="writingRegion" rotatedBoundingBox="8665,10407 11836,10447 11832,10766 8661,10726"/>
        </emma:interpretation>
      </emma:emma>
    </inkml:annotationXML>
    <inkml:traceGroup>
      <inkml:annotationXML>
        <emma:emma xmlns:emma="http://www.w3.org/2003/04/emma" version="1.0">
          <emma:interpretation id="{F95E8E96-53C7-4C6B-B00F-147CDBFD072B}" emma:medium="tactile" emma:mode="ink">
            <msink:context xmlns:msink="http://schemas.microsoft.com/ink/2010/main" type="paragraph" rotatedBoundingBox="8665,10407 11836,10447 11832,10766 8661,107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C0E56F9-4E89-4418-AC6E-67B32E951C60}" emma:medium="tactile" emma:mode="ink">
              <msink:context xmlns:msink="http://schemas.microsoft.com/ink/2010/main" type="line" rotatedBoundingBox="8665,10407 11836,10447 11832,10766 8661,10726"/>
            </emma:interpretation>
          </emma:emma>
        </inkml:annotationXML>
        <inkml:traceGroup>
          <inkml:annotationXML>
            <emma:emma xmlns:emma="http://www.w3.org/2003/04/emma" version="1.0">
              <emma:interpretation id="{7842FDAB-52C3-4CC2-A866-794F99C1CA48}" emma:medium="tactile" emma:mode="ink">
                <msink:context xmlns:msink="http://schemas.microsoft.com/ink/2010/main" type="inkWord" rotatedBoundingBox="8665,10466 9053,10470 9049,10731 8661,10726"/>
              </emma:interpretation>
              <emma:one-of disjunction-type="recognition" id="oneOf0">
                <emma:interpretation id="interp0" emma:lang="en-US" emma:confidence="0">
                  <emma:literal>+</emma:literal>
                </emma:interpretation>
                <emma:interpretation id="interp1" emma:lang="en-US" emma:confidence="0">
                  <emma:literal>t</emma:literal>
                </emma:interpretation>
                <emma:interpretation id="interp2" emma:lang="en-US" emma:confidence="0">
                  <emma:literal>x</emma:literal>
                </emma:interpretation>
                <emma:interpretation id="interp3" emma:lang="en-US" emma:confidence="0">
                  <emma:literal>X</emma:literal>
                </emma:interpretation>
                <emma:interpretation id="interp4" emma:lang="en-US" emma:confidence="0">
                  <emma:literal>y</emma:literal>
                </emma:interpretation>
              </emma:one-of>
            </emma:emma>
          </inkml:annotationXML>
          <inkml:trace contextRef="#ctx0" brushRef="#br0">-1512 138 12 0,'0'-20'6'0,"4"1"5"0,0 11 8 16,1 0-13-16,-1 0 1 16,-4 8 3-16,5-4 0 15,4 4-11-15,-1 4 1 16,1 4 9-16,0 4 1 16,9 4-4-16,4 3 0 15,5 1-2-15,8 0 1 16,0-9-5-16,1-3 1 15,4-8-9-15,-9-8 0 16,-9 1-7-16,0-5 0 16</inkml:trace>
          <inkml:trace contextRef="#ctx0" brushRef="#br0" timeOffset="-225.0723">-1397 103 23 0,'0'-8'11'0,"4"0"-4"0,-4 8 12 15,0 0-15-15,0 0 0 16,0 4 1-16,-4 0 1 16,-5 4-8-16,0 3 0 0,5 5 6 15,-5 4 0-15,-5 4-2 16,1 3 0-16,0-3-1 16,-5-1 1-16,0-3 0 15,5-8 0-15,0 4-1 16,0-5 0-16,4 1-2 15,4-8 1-15,5 4-5 16,0-8 0-16,0 0-7 16,0 0 0-16,5-8 0 15,-5-4 1-15</inkml:trace>
        </inkml:traceGroup>
        <inkml:traceGroup>
          <inkml:annotationXML>
            <emma:emma xmlns:emma="http://www.w3.org/2003/04/emma" version="1.0">
              <emma:interpretation id="{46F9C6FD-5839-47EF-B5EE-C67C27D6A13A}" emma:medium="tactile" emma:mode="ink">
                <msink:context xmlns:msink="http://schemas.microsoft.com/ink/2010/main" type="inkWord" rotatedBoundingBox="9324,10485 9458,10397 9544,10528 9410,10616"/>
              </emma:interpretation>
              <emma:one-of disjunction-type="recognition" id="oneOf1">
                <emma:interpretation id="interp5" emma:lang="en-US" emma:confidence="0">
                  <emma:literal>in</emma:literal>
                </emma:interpretation>
                <emma:interpretation id="interp6" emma:lang="en-US" emma:confidence="0">
                  <emma:literal>x</emma:literal>
                </emma:interpretation>
                <emma:interpretation id="interp7" emma:lang="en-US" emma:confidence="0">
                  <emma:literal>X</emma:literal>
                </emma:interpretation>
                <emma:interpretation id="interp8" emma:lang="en-US" emma:confidence="0">
                  <emma:literal>rx</emma:literal>
                </emma:interpretation>
                <emma:interpretation id="interp9" emma:lang="en-US" emma:confidence="0">
                  <emma:literal>tm</emma:literal>
                </emma:interpretation>
              </emma:one-of>
            </emma:emma>
          </inkml:annotationXML>
          <inkml:trace contextRef="#ctx0" brushRef="#br0" timeOffset="9023.0634">-866 71 42 0,'14'40'21'0,"3"-52"-17"16,-8-4 38-16,0 4-42 15,0 4 1-15,0 8 0 16,0 4 1-16,0 4-3 15,-1 4 1-15,6 0-2 16,-1 0 0-16,5-1-8 16,-5 1 1-16,0-8-5 15,1 0 0-15</inkml:trace>
          <inkml:trace contextRef="#ctx0" brushRef="#br0" timeOffset="8828.3868">-733 48 47 0,'5'3'23'0,"-14"-6"-21"0,9 3 38 16,0 3-39-16,-5 1 1 15,1 4 1-15,0 0 0 16,-5 4-4-16,0 4 0 16,-4-1 2-16,-1 1 0 15,1 0-1-15,0-4 1 16,4 0-6-16,4-8 1 16,1-4-7-16,4-4 0 15,-4-8-4-15,-5 4 0 0</inkml:trace>
        </inkml:traceGroup>
        <inkml:traceGroup>
          <inkml:annotationXML>
            <emma:emma xmlns:emma="http://www.w3.org/2003/04/emma" version="1.0">
              <emma:interpretation id="{0DB90C56-8ADB-4BDB-95FD-E574EF093256}" emma:medium="tactile" emma:mode="ink">
                <msink:context xmlns:msink="http://schemas.microsoft.com/ink/2010/main" type="inkWord" rotatedBoundingBox="9726,10469 10983,10435 10988,10630 9731,10664"/>
              </emma:interpretation>
              <emma:one-of disjunction-type="recognition" id="oneOf2">
                <emma:interpretation id="interp10" emma:lang="en-US" emma:confidence="0">
                  <emma:literal>mix</emma:literal>
                </emma:interpretation>
                <emma:interpretation id="interp11" emma:lang="en-US" emma:confidence="0">
                  <emma:literal>tax</emma:literal>
                </emma:interpretation>
                <emma:interpretation id="interp12" emma:lang="en-US" emma:confidence="0">
                  <emma:literal>max</emma:literal>
                </emma:interpretation>
                <emma:interpretation id="interp13" emma:lang="en-US" emma:confidence="0">
                  <emma:literal>Inx</emma:literal>
                </emma:interpretation>
                <emma:interpretation id="interp14" emma:lang="en-US" emma:confidence="0">
                  <emma:literal>toms</emma:literal>
                </emma:interpretation>
              </emma:one-of>
            </emma:emma>
          </inkml:annotationXML>
          <inkml:trace contextRef="#ctx0" brushRef="#br0" timeOffset="10027.9373">601 55 41 0,'17'16'20'0,"-3"12"-17"0,-5-20 41 15,4 7-44-15,0-3 1 16,5 4 0-16,0 0 0 0,-1-5-5 15,1 1 0-15,-5 0-9 16,-4-8 0-16,-4-8-1 16,-1 4 1-16</inkml:trace>
          <inkml:trace contextRef="#ctx0" brushRef="#br0" timeOffset="9877.0246">729 71 27 0,'5'0'13'0,"4"-31"-4"15,-9 31 17-15,0 0-24 16,-9 0 0-16,0 4 0 16,-4 3 0-16,-1 1-3 15,1 4 0-15,4 4 2 16,0 0 1-16,-4 3-2 16,4-7 0-16,0 0-1 0,5-4 0 15,-1-4-9-15,-4-8 1 16,-4-4-2-16,0 0 1 15</inkml:trace>
          <inkml:trace contextRef="#ctx0" brushRef="#br0" timeOffset="-391385.1012">-489 213 12 0,'0'-4'6'0,"4"-4"-1"0,-4 8 6 15,0 0-11-15,0 0 0 16,0 0 0-16,0 0 1 16,0 0-1-16,0 0 1 15,0 0 1-15,0 0 0 16,0 0 0-16,0 0 0 16,0 0 0-16,0 0 0 0,5-4 0 15,4 4 0-15,-9 0-1 16,4 0 1-16,5 0-1 15,0 0 1-15,-5 0-1 16,1 0 1-16,4 0-1 16,-1 0 1-16,1 0-1 15,-4 0 0-15,4 0 0 16,-1 0 0-16,-3 0-1 16,4 0 1-16,0 0-1 15,-1-4 1-15,-3 4 0 16,4 0 0-16,0 0-1 15,-5 0 1-15,0 0 0 16,5 0 0-16,-4 0-1 16,4 4 1-1,4-8-1 1,-4 0 1-16,0 0-1 16,-1 0 0-16,1 0 0 15,0 4 1-15,0 0 0 0,0 0 0 16,0 0-1-16,0 0 1 15,-1 0-1-15,-3 0 0 16,4 0 0-16,-5 0 1 16,5 0-2-16,0 0 1 15,0 0 0-15,-5-4 1 16,5 4-1-16,0 0 0 16,-5 0 0-16,5 0 0 15,-4 0 0-15,-1 4 1 0,1 0-1 16,-1 0 0-16,0 0 0 15,1 0 1-15,-1-4-1 16,1 0 0-16,-1 0 0 16,5 0 0-16,-9 0 0 15,4 0 0-15,-4 0 0 16,0 0 0-16,0 0 0 16,0 0 1-16,0 0-1 15,0 0 0-15,5 0 0 16,-1 4 1-16,1-4-1 15,-1 0 1-15,5 0-1 16,0 0 1-16,0 0-1 16,0 0 0-16,-1-4 0 15,6 4 0-15,-14 0 0 16,0 0 0-16,9 0 0 16,-5 0 0-16,5 0 0 15,-5 0 0-15,5 0 0 0,-4 0 0 16,3 0 0-16,-3 0 0 15,4 4 0-15,-5 0 0 16,1-4-1-16,-1 4 1 16,-4-4 0-16,9 0 0 15,-9 0 0-15,9-4 0 16,0 4 0-16,-1-4 0 16,1 4 0-16,0-4 1 15,0 0-1-15,-5 4 0 16,1 0 0-16,4 0 0 15,0 0-1-15,-1 0 1 0,1 0 0 16,-4 4 0-16,-1-4 0 16,1 0 0-16,3 0 0 15,-3 0 0-15,4 0 0 16,-9 0 1-16,9 0-1 16,-5 0 0-16,0 0 0 15,5 0 0-15,-4 0 0 16,-1 0 0-16,1 0 0 15,-1 0 0-15,1 0-1 16,-1 0 1-16,0 4 0 16,1 0 0-16,-1 0 0 15,1-4 1-15,-1 0-1 16,5 0 0-16,0 0 0 16,-5 0 0-16,-4 0 0 15,5 0 0-15,-1 0 0 0,1 0 0 16,-1 0 0-16,0 4 0 15,1 0-1-15,-1-4 1 16,1 4 0-16,4-4 1 16,-5 0-1-16,5 0 0 15,-5 0 0-15,1 0 0 16,4 0 0-16,-5 0 0 16,0 0 0-16,-4 0 0 15,9 0 0-15,-9 0 0 16,9 0 0-16,-4 0 0 15,3 0 0-15,-3 0 1 0,4 0-1 16,0 0 0-16,-1-4 0 16,-3 4 1-16,-1-4-1 15,5 4 1-15,-4 0-1 16,-1 0 0-16,5 0 0 16,-5 0 0-16,1 0 0 15,-1 0 0-15,1 0 0 16,-1 0 0-16,0 4 0 15,-4-4 0-15,0 0 0 16,9 0 0-16,-4-4 0 16,-1 4 0-16,1-4 0 15,-1 4 0-15,0 0 0 16,1 4 0-16,-1 0 0 16,-4 0 0-16,0-1 0 15,0 1 0-15,0 0-3 16,0 0 1-16,0 0-7 0,0-4 1 15,-9 4-3-15,1-4 0 16</inkml:trace>
        </inkml:traceGroup>
        <inkml:traceGroup>
          <inkml:annotationXML>
            <emma:emma xmlns:emma="http://www.w3.org/2003/04/emma" version="1.0">
              <emma:interpretation id="{9EBD8EB1-3ED8-4B9C-8AB3-D12B81E302E9}" emma:medium="tactile" emma:mode="ink">
                <msink:context xmlns:msink="http://schemas.microsoft.com/ink/2010/main" type="inkWord" rotatedBoundingBox="11560,10483 11836,10487 11833,10680 11557,10676"/>
              </emma:interpretation>
              <emma:one-of disjunction-type="recognition" id="oneOf3">
                <emma:interpretation id="interp15" emma:lang="en-US" emma:confidence="1">
                  <emma:literal>x</emma:literal>
                </emma:interpretation>
                <emma:interpretation id="interp16" emma:lang="en-US" emma:confidence="0">
                  <emma:literal>X</emma:literal>
                </emma:interpretation>
                <emma:interpretation id="interp17" emma:lang="en-US" emma:confidence="0">
                  <emma:literal>t</emma:literal>
                </emma:interpretation>
                <emma:interpretation id="interp18" emma:lang="en-US" emma:confidence="0">
                  <emma:literal>+</emma:literal>
                </emma:interpretation>
                <emma:interpretation id="interp19" emma:lang="en-US" emma:confidence="0">
                  <emma:literal>to</emma:literal>
                </emma:interpretation>
              </emma:one-of>
            </emma:emma>
          </inkml:annotationXML>
          <inkml:trace contextRef="#ctx0" brushRef="#br0" timeOffset="1200.8108">1341 114 41 0,'17'4'20'0,"5"0"-11"0,-13 0 31 16,5 4-37-16,-1 0 1 16,5 8 0-16,-1 3 1 15,1 1-7-15,4 0 0 0,0 0 4 16,1-5 0-16,-1-3-9 16,0 0 1-16,-4-4-10 15,-1-16 1-15</inkml:trace>
          <inkml:trace contextRef="#ctx0" brushRef="#br0" timeOffset="1006.4853">1580 95 38 0,'0'-4'19'0,"-5"8"-16"16,-3-4 27-1,-10 16-26 1,-4 3 0-16,-5 5 1 16,1-1 0-16,-1 1-7 15,5-4 0-15,4-1 4 16,5-3 1-16,-1-8-3 15,6 0 0-15,3-4-7 16,5-4 0-16,0-4-7 16,-4-4 1-16</inkml:trace>
        </inkml:traceGroup>
      </inkml:traceGroup>
    </inkml:traceGroup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0T14:35:49.762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EC2B548-01DB-4B29-A611-023E96A5EDF7}" emma:medium="tactile" emma:mode="ink">
          <msink:context xmlns:msink="http://schemas.microsoft.com/ink/2010/main" type="writingRegion" rotatedBoundingBox="8773,9089 11635,9089 11635,12034 8773,12034"/>
        </emma:interpretation>
      </emma:emma>
    </inkml:annotationXML>
    <inkml:traceGroup>
      <inkml:annotationXML>
        <emma:emma xmlns:emma="http://www.w3.org/2003/04/emma" version="1.0">
          <emma:interpretation id="{21D7DE5F-025B-459B-B3C3-FCDE65212104}" emma:medium="tactile" emma:mode="ink">
            <msink:context xmlns:msink="http://schemas.microsoft.com/ink/2010/main" type="paragraph" rotatedBoundingBox="8773,9089 11635,9089 11635,12034 8773,120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028F570-AE46-4F9E-8EEE-6218D727EAC6}" emma:medium="tactile" emma:mode="ink">
              <msink:context xmlns:msink="http://schemas.microsoft.com/ink/2010/main" type="line" rotatedBoundingBox="8773,9089 11635,9089 11635,12034 8773,12034"/>
            </emma:interpretation>
          </emma:emma>
        </inkml:annotationXML>
        <inkml:traceGroup>
          <inkml:annotationXML>
            <emma:emma xmlns:emma="http://www.w3.org/2003/04/emma" version="1.0">
              <emma:interpretation id="{07077E46-E78D-469A-91A5-153FAC18E878}" emma:medium="tactile" emma:mode="ink">
                <msink:context xmlns:msink="http://schemas.microsoft.com/ink/2010/main" type="inkWord" rotatedBoundingBox="8773,9089 11635,9089 11635,12034 8773,12034"/>
              </emma:interpretation>
              <emma:one-of disjunction-type="recognition" id="oneOf0">
                <emma:interpretation id="interp0" emma:lang="en-US" emma:confidence="0">
                  <emma:literal>f</emma:literal>
                </emma:interpretation>
                <emma:interpretation id="interp1" emma:lang="en-US" emma:confidence="0">
                  <emma:literal>£</emma:literal>
                </emma:interpretation>
                <emma:interpretation id="interp2" emma:lang="en-US" emma:confidence="0">
                  <emma:literal>F</emma:literal>
                </emma:interpretation>
                <emma:interpretation id="interp3" emma:lang="en-US" emma:confidence="0">
                  <emma:literal>•</emma:literal>
                </emma:interpretation>
                <emma:interpretation id="interp4" emma:lang="en-US" emma:confidence="0">
                  <emma:literal>☺</emma:literal>
                </emma:interpretation>
              </emma:one-of>
            </emma:emma>
          </inkml:annotationXML>
          <inkml:trace contextRef="#ctx0" brushRef="#br0">1124 497 17 0,'0'20'8'0,"5"-20"-1"0,-5 0 9 15,0 0-13-15,0 0 0 16,-5 0 2-16,1 0 0 15,-10 0-6-15,1 4 0 16,-9-4 4-16,4 4 0 16,5 0-2-16,-5-1 1 15,0 1-3-15,5-4 0 16,4-4-3-16,0 4 1 16,1-3-6-16,3 3 0 15</inkml:trace>
          <inkml:trace contextRef="#ctx0" brushRef="#br0" timeOffset="-704613.2192">118 1548 10 0,'-4'0'5'0,"8"-8"-3"15,-4 8 6-15,0 0-6 16,0 0 0-16,0 0 0 15,0 0 0-15,5-8-3 16,-1 4 0-16,1-3 2 16,-1-1 0-16,1 0-1 15,-1 4 0-15,0-4 0 16,-4 8 1-16,5-8-1 16,-1 4 1-16,1-4-1 0,-5 8 0 15,4-8 0 1,1 1 1-16,-1-1-2 0,0 0 1 15,5 4 0-15,-4-4 0 16,-1 0 0-16,1 4 0 16,-1-4 0-16,0 0 0 15,1 1 0-15,-1-1 0 16,5 0 0-16,-4 0 0 16,3 0 0-16,-3 0 1 15,-1 8-1-15,-4 0 1 16,5 4-1-16,4-4 1 15,-1 0-1-15,1 0 1 16,-4-4-1-16,4 0 0 0,0 0 0 16,-5 0 0-16,5-4 0 15,-5 1 0-15,1-5-1 16,4 4 1-16,4 0 0 16,-4 0 1-16,0-4-1 15,-1 4 0-15,1 1-1 16,0 3 1-16,0 0 0 15,0-4 0-15,-5 0 0 16,5-4 0-16,-4 8 0 16,3-4 0-16,1 0 0 15,0-3 0-15,-4 3 0 16,3 0 0-16,-3 0 0 16,4 0 0-16,-5 0 0 15,5 4 0-15,-5 0 0 16,1-3 0-16,4-1 0 15,0 0 0-15,-1 0 0 0,1 0 0 16,0-4 0-16,0 0 0 16,0 5 0-16,0-5 0 15,0 4 0-15,-1 0 0 16,-3 0 0-16,4 0 0 16,0 0 0-16,-1-7 0 15,1-1-1-15,0 4 1 16,0 0 0-16,0 0 0 15,0 5 0-15,0-1 0 16,0 0 0-16,-1 0 0 0,1 0 0 16,-4 0 0-16,4 0 0 15,-1 0 0-15,-3 0 0 16,4-3 1-16,-5-1-1 16,5 0 0-16,-5 0 0 15,5 0 0-15,-4 1 0 16,4 3 0-16,-5 0-1 15,0 0 1-15,1 0 0 16,-1 0 0-16,-4 0 0 16,0-3 0-16,0 3 0 15,5-4 0-15,-1 0 0 16,1 0 0-16,3 4 0 16,1-3 0-16,-4 3 0 15,4 0 1-15,-9 8-2 16,8-12 1-16,-3 4 0 15,4 12 0-15,0-8 0 0,-5 8 0 16,5-4 0-16,-9 0 0 16,9-12 0-16,0 4 0 15,-5 0 0-15,5-3 0 16,0 3 0-16,-5 0 0 16,5 0 0-16,-5 0 0 15,5-4 0-15,-4 1 0 16,8 3 0-16,-4 0 1 15,0 0-1-15,0-4 0 16,-5 4 0-16,5-4 0 0,4 5 0 16,-4-1 0-16,4-4 0 15,-4 4 0-15,5 0 0 16,-1 0 0-16,-4 0 0 16,0 0 0-16,-1 1 0 15,1-1 0-15,0 0 0 16,0 0 0-16,-5 0 0 15,5-4 0-15,-4 4 0 16,4 0 0-16,-1 1 0 16,1-1 1-16,0-4 0 15,0 0 0-15,0 0-1 16,0 0 0-16,0 1 0 16,-1-1 1-16,1 0-1 15,0 4 0-15,0 0-1 16,0-4 1-16,-5 9 0 15,5-5 0-15,-4 0 0 16,3 0 0-16,1 0 0 0,0 4 0 16,0 0 0-16,0-4 1 15,0 0-1-15,0 1 0 16,-1 3 1-16,1 0 0 16,0 0-1-16,0 0 1 15,0 0-1-15,0 0 1 16,0-4 0-16,-1 0 0 15,-3 0-1-15,-1 0 0 16,1 1 0-16,4-1 0 16,-5 0 0-16,1 4 0 0,-1 0 0 15,0 0 0-15,1-4 0 16,-1 0 0-16,1 4 0 16,-1 0 1-16,1 0-1 15,-1-3 0-15,-4 7 0 16,4-8 0-16,1 0 0 15,-1 0 0-15,1 0 0 16,-5 0 0-16,9 4 0 16,-5 0 0-16,0 0-1 15,1-4 1-15,-5 8 0 16,4-7 0-16,-4 7 0 16,9-8 0-16,-4 4 0 15,3-4 0-15,6 4 0 16,-5-4 1-16,-1 0-1 15,-3 0 1-15,-1 16-1 16,5-8 1-16,-4 4-1 0,-1 0 1 16,5-4-1-16,-5 0 1 15,5 0-1-15,-4-4 1 16,3 0-1-16,1-4 0 16,0 4 0-16,0-3 0 15,0-1 0-15,0-4 0 16,-5 0 0-16,5 4 0 15,0 0 0-15,4-8 0 16,0 9 0-16,-4-5 0 16,0 8 0-16,4-4 1 15,1 0 0-15,-5 0 0 0,-1-4-1 16,1 5 1-16,0-1 0 16,0 0 0-16,0-4-1 15,0 4 0-15,0 0 0 16,0 0 0-16,-1 0 0 15,1-3 1-15,0 7-1 16,0-4 1-16,0 4 0 16,0-8 0-16,0 4-1 15,-1 0 1-15,1-3 0 16,0-1 0-16,4 0-2 16,-4 0 1-16,0 0 0 15,0 0 1-15,4 1-1 16,1-1 0-16,-1-4 0 15,-4 8 1-15,0-4-1 16,-1 5 1-16,1-1-1 0,0 0 1 16,0 0-1-16,0 4 1 15,0 0-1-15,0-4 1 16,-1 0-1-16,1 0 0 16,0 1 0-16,0-1 0 15,0 0 0-15,0-4 0 16,0 0-1-16,-5 0 1 15,0 1 0-15,5 3 0 16,-4 0 0-16,-5 0 0 16,4 0 0-16,1 0 0 15,-1 0 0-15,1-4 0 16,3 5 0-16,1-5 0 0,0 0 0 16,-4 4 0-16,3 0 0 15,1 0 0-15,0-4 0 16,0 5 0-16,0-1 0 15,4 0 0-15,-4 0 0 16,0 0 0-16,0 0 0 16,0 0 0-16,-1 12 0 15,1-4 0-15,0 0-1 16,0 8 1-16,4 0 0 16,1-12 0-16,-1 0 0 15,0-4 0-15,0 4 0 16,-4 0 1-16,0-7-1 15,0 3 0-15,0-4 0 16,0 4 0-16,0 0 0 16,-1 0 0-16,1 0 0 0,0-3 0 15,0-1-1-15,-5 4 1 16,5 0 0-16,-4-4 0 16,4 4 0-16,-5 0 0 15,5-3 0-15,-5 3 0 16,5 0 0-16,0-4 0 15,0 4-1-15,0-4 1 16,0 5 0-16,0-1 0 16,-5 0 0-16,5 0 0 15,-5 4 0-15,5 0 0 16,-4 0 0-16,3-4 0 16,1-4 0-16,0 1 1 0,0 3-1 15,0-4 0-15,0-4 0 16,0 4 0-16,-1 4 0 15,1 1 0-15,0-1-1 16,0 0 1-16,-5 4 0 16,1 0 0-16,-1 0 0 15,1-4 0-15,-1 0 0 16,1 0 0-16,-1 0 0 16,0 1 0-16,5-1 0 15,-4 0 0-15,-1 8 0 16,9-4 0-16,-8-4 0 15,4 0 0-15,0 0 0 16,-1 4 1-16,-3 0-1 16,-1-3 0-16,-4 7 0 15,5-8 0-15,-1 0 0 0,1 4 0 16,-1-8 0-16,0 4 0 16,-4 0 0-16,0 0 1 15,5 1-2-15,-1-5 1 31,1-4 0-31,4 0 1 16,-1 4-1-16,1 1 0 16,0 3 0-16,0 0 0 15,0 0 0-15,0 0 0 16,-5 0-2-16,5 0 0 0,-4 4-4 16,-1-3 0-16,-4 7-3 15,0 3 1-15</inkml:trace>
          <inkml:trace contextRef="#ctx0" brushRef="#br0" timeOffset="470.7326">916 422 11 0,'-5'0'5'0,"23"-8"7"0,-18 8 0 15,9 0-10-15,-9 0 0 16,0 4 3-16,4 4 0 16,5 4-5-16,5 4 1 15,-1 3 3-15,9 1 0 16,-4 0-1-16,4-1 0 15,-4-3-2-15,-1-4 1 16,-3-8-6-16,-5 0 0 0,-5-12-5 16,-8 0 0-16</inkml:trace>
        </inkml:traceGroup>
      </inkml:traceGroup>
    </inkml:traceGroup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0T14:30:40.392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65E66F1-5D1A-4F48-ACA2-DD2DE2545955}" emma:medium="tactile" emma:mode="ink">
          <msink:context xmlns:msink="http://schemas.microsoft.com/ink/2010/main" type="writingRegion" rotatedBoundingBox="10275,9728 10319,11462 10135,11467 10091,9733"/>
        </emma:interpretation>
      </emma:emma>
    </inkml:annotationXML>
    <inkml:traceGroup>
      <inkml:annotationXML>
        <emma:emma xmlns:emma="http://www.w3.org/2003/04/emma" version="1.0">
          <emma:interpretation id="{28CF40F1-D6D4-405B-84BB-E07D2B2FB45C}" emma:medium="tactile" emma:mode="ink">
            <msink:context xmlns:msink="http://schemas.microsoft.com/ink/2010/main" type="paragraph" rotatedBoundingBox="10275,9728 10319,11462 10135,11467 10091,97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645EE39-32A2-4CB7-96CD-1774CB7967CE}" emma:medium="tactile" emma:mode="ink">
              <msink:context xmlns:msink="http://schemas.microsoft.com/ink/2010/main" type="line" rotatedBoundingBox="10275,9728 10319,11462 10135,11467 10091,9733"/>
            </emma:interpretation>
          </emma:emma>
        </inkml:annotationXML>
        <inkml:traceGroup>
          <inkml:annotationXML>
            <emma:emma xmlns:emma="http://www.w3.org/2003/04/emma" version="1.0">
              <emma:interpretation id="{894C4287-AE03-44B5-8B5C-07C6A9BE9783}" emma:medium="tactile" emma:mode="ink">
                <msink:context xmlns:msink="http://schemas.microsoft.com/ink/2010/main" type="inkWord" rotatedBoundingBox="10275,9728 10319,11462 10135,11467 10091,9733"/>
              </emma:interpretation>
              <emma:one-of disjunction-type="recognition" id="oneOf0">
                <emma:interpretation id="interp0" emma:lang="en-US" emma:confidence="0">
                  <emma:literal>;</emma:literal>
                </emma:interpretation>
                <emma:interpretation id="interp1" emma:lang="en-US" emma:confidence="0">
                  <emma:literal>"</emma:literal>
                </emma:interpretation>
                <emma:interpretation id="interp2" emma:lang="en-US" emma:confidence="0">
                  <emma:literal>*</emma:literal>
                </emma:interpretation>
                <emma:interpretation id="interp3" emma:lang="en-US" emma:confidence="0">
                  <emma:literal>¥</emma:literal>
                </emma:interpretation>
                <emma:interpretation id="interp4" emma:lang="en-US" emma:confidence="0">
                  <emma:literal>K</emma:literal>
                </emma:interpretation>
              </emma:one-of>
            </emma:emma>
          </inkml:annotationXML>
          <inkml:trace contextRef="#ctx0" brushRef="#br0">1483 836 56 0,'4'27'28'0,"14"1"-36"16,-13-20 58-16,3 0-50 16,6-1 1-16,3 13-1 15,6-4 1-15,-6-4-3 16,1-4 0-16,0-4-8 16,-1-4 1-16,-8 3-7 15,0-14 1-15</inkml:trace>
          <inkml:trace contextRef="#ctx0" brushRef="#br0" timeOffset="-179.2347">1594 781 29 0,'9'0'14'0,"-14"0"-3"0,5 0 18 16,-4 3-27-16,-5 5 1 16,0 0 1-16,-4 4 0 15,-1 4-6-15,6 0 1 16,-1-1 3-16,0 1 0 15,0-4-4-15,0 0 1 16,5-4-10-16,-1-5 1 16,-4-10-2-16,-4-5 0 15</inkml:trace>
          <inkml:trace contextRef="#ctx0" brushRef="#br0" timeOffset="-1171.2567">1549-751 37 0,'-4'4'18'0,"-5"-12"-18"16,5 8 35-16,-1 4-34 16,1 0 0-16,-1 3 0 15,1 9 1-15,0 0-3 16,-5 4 1-16,0-1 1 15,4 1 0-15,1-4-2 16,0-8 1-16,-1-4-8 16,5-4 0-16,-9-8-4 15,0-4 0-15</inkml:trace>
          <inkml:trace contextRef="#ctx0" brushRef="#br0" timeOffset="-991.2303">1461-740 58 0,'18'20'29'0,"-5"8"-39"0,-9-20 58 15,-4 3-48-15,9 1 0 16,4 4-5-16,1 0 0 16,-1-1-4-16,5-3 1 15,-9-4-8-15,-1 0 1 16</inkml:trace>
          <inkml:trace contextRef="#ctx0" brushRef="#br0" timeOffset="-406098.3027">1545-326 11 0,'0'0'5'0,"4"4"-4"0,-4-4 6 16,0-8-7-16,0 0 0 16,0 8 0-16,0 0 1 15,0 0-1-15,0-8 0 16,0 8 1-16,0 0 1 15,0-12 0-15,0 12 0 16,0 0 0-16,0 0 1 16,0 0-1-16,0-8 1 15,0 8-2-15,0 0 0 16,0 4 0-16,0 0 1 0,0-4-1 16,0 0 1-16,0 4-1 15,0 0 0-15,9-12 0 16,-9 8 0-16,0 4-1 15,0 0 0-15,0 0 0 16,0-4 1-16,-9 4-1 16,9 4 1-16,0-4 1 15,0 4 0-15,0-1 0 16,0 1 0-16,0 4 0 16,0-4 0-16,0 4-1 15,0 0 1-15,0-4-1 16,0-5 0-16,0 5 0 15,0-4 0-15,0 4 0 16,-4 0 0-16,4 0 0 16,0 0 0-16,0 0 0 0,0 0 0 15,0-5 0-15,4 9 0 16,-4-4-1-16,0 0 1 16,0 0-1-16,0 8 1 15,0-1-1-15,0 5 0 16,9-4 0-16,-9-12 1 15,0 4-1-15,0 4 1 16,0-5-1-16,0-3 1 16,-9-12 0-16,9 8 0 15,0 4 0-15,0-4 0 0,0 0-1 16,0 0 1 0,0 0 0-16,0 4 0 0,0 0-1 15,0 0 1-15,0 4-1 16,0 0 1-16,0 4-1 15,0 0 1-15,0-5 0 16,0 1 0-16,0 4-1 16,0-4 0-16,0 0 1 15,0 0 0-15,0 0 0 16,0 0 1-16,0-1-2 16,0 1 1-16,9 0 0 15,-4 0 1-15,-5 0-2 16,0 0 0-16,0 0-1 15,0 3 1-15,0 1 0 16,0 0 0-16,0 0 0 16,0 0 1-16,0 0 0 15,0-9 0-15,0 1 0 0,0 0 0 16,0 8-1-16,0-4 1 16,0 0-1-16,0 4 0 15,0 3 0-15,0-3 0 16,0 0 0-16,0 4 0 15,0-4 0-15,0-4 0 16,0-1 0-16,0 5 0 16,0 0 0-16,0-4 0 15,0 4 0-15,-5-4 0 16,5 3 0-16,0-3 0 16,0 4 0-16,0-4 0 0,0 4 0 15,0-4 0-15,0 0 0 16,0-1 0-16,0-3 0 15,0 4 0-15,0 0 0 16,0-4 0-16,0 4 0 16,0 0 0-16,0 4 0 15,0-4 0-15,0-1 0 16,0 1 0-16,0 4 0 16,0-4 0-16,0 0 0 15,0 0 0-15,0 0 1 16,5-1 0-16,-5 9-1 15,4-4 1-15,1-4 0 16,-1 4 0-16,-4-4-1 16,0 7 1-16,0-11-1 0,0 4 0 15,-4-16 0-15,-1 4 1 16,5 4-2-16,0 0 0 16,9 4-5-16,-5-8 0 15,1 8-8-15,-5-4 0 16,4 4-1-16,1-12 0 15</inkml:trace>
        </inkml:traceGroup>
      </inkml:traceGroup>
    </inkml:traceGroup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7-01-10T14:35:48.018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BD779C4-B34B-4E34-B244-006F95084574}" emma:medium="tactile" emma:mode="ink">
          <msink:context xmlns:msink="http://schemas.microsoft.com/ink/2010/main" type="writingRegion" rotatedBoundingBox="1060,8246 1075,8246 1075,8261 1060,8261"/>
        </emma:interpretation>
      </emma:emma>
    </inkml:annotationXML>
    <inkml:traceGroup>
      <inkml:annotationXML>
        <emma:emma xmlns:emma="http://www.w3.org/2003/04/emma" version="1.0">
          <emma:interpretation id="{1F74B39E-C023-4CBC-8FD6-40A5C12642F5}" emma:medium="tactile" emma:mode="ink">
            <msink:context xmlns:msink="http://schemas.microsoft.com/ink/2010/main" type="paragraph" rotatedBoundingBox="1060,8246 1075,8246 1075,8261 1060,82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BC07039-8ACF-4A17-8E49-531300E9CA52}" emma:medium="tactile" emma:mode="ink">
              <msink:context xmlns:msink="http://schemas.microsoft.com/ink/2010/main" type="line" rotatedBoundingBox="1060,8246 1075,8246 1075,8261 1060,8261"/>
            </emma:interpretation>
          </emma:emma>
        </inkml:annotationXML>
        <inkml:traceGroup>
          <inkml:annotationXML>
            <emma:emma xmlns:emma="http://www.w3.org/2003/04/emma" version="1.0">
              <emma:interpretation id="{C1A75227-E3B8-407E-A948-CE7DFC13CCFF}" emma:medium="tactile" emma:mode="ink">
                <msink:context xmlns:msink="http://schemas.microsoft.com/ink/2010/main" type="inkWord" rotatedBoundingBox="1060,8246 1075,8246 1075,8261 1060,8261"/>
              </emma:interpretation>
              <emma:one-of disjunction-type="recognition" id="oneOf0">
                <emma:interpretation id="interp0" emma:lang="en-US" emma:confidence="0">
                  <emma:literal>.</emma:literal>
                </emma:interpretation>
                <emma:interpretation id="interp1" emma:lang="en-US" emma:confidence="0">
                  <emma:literal>v</emma:literal>
                </emma:interpretation>
                <emma:interpretation id="interp2" emma:lang="en-US" emma:confidence="0">
                  <emma:literal>}</emma:literal>
                </emma:interpretation>
                <emma:interpretation id="interp3" emma:lang="en-US" emma:confidence="0">
                  <emma:literal>w</emma:literal>
                </emma:interpretation>
                <emma:interpretation id="interp4" emma:lang="en-US" emma:confidence="0">
                  <emma:literal>3</emma:literal>
                </emma:interpretation>
              </emma:one-of>
            </emma:emma>
          </inkml:annotationXML>
          <inkml:trace contextRef="#ctx0" brushRef="#br0">0 0 0,'0'0'16,"0"0"-1,0 0 1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0T14:21:25.945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56C5B5D-97A4-4D28-9F16-3C02EC24FE1D}" emma:medium="tactile" emma:mode="ink">
          <msink:context xmlns:msink="http://schemas.microsoft.com/ink/2010/main" type="inkDrawing" rotatedBoundingBox="14567,14935 14584,14928 14585,14930 14568,14936" shapeName="Other"/>
        </emma:interpretation>
      </emma:emma>
    </inkml:annotationXML>
    <inkml:trace contextRef="#ctx0" brushRef="#br0">0 7 9 0,'9'-4'4'0,"-5"4"-4"0,-4 0 5 0,0 0-7 15,4-3 0-15,-4 3-2 16,0 0 0-16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0T14:24:46.029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15125C0-21AE-4488-9E3C-6EBBB3440DD0}" emma:medium="tactile" emma:mode="ink">
          <msink:context xmlns:msink="http://schemas.microsoft.com/ink/2010/main" type="writingRegion" rotatedBoundingBox="11710,13948 13199,13948 13199,14503 11710,14503"/>
        </emma:interpretation>
      </emma:emma>
    </inkml:annotationXML>
    <inkml:traceGroup>
      <inkml:annotationXML>
        <emma:emma xmlns:emma="http://www.w3.org/2003/04/emma" version="1.0">
          <emma:interpretation id="{84719D44-4FAB-48A3-82DB-C5776259D95F}" emma:medium="tactile" emma:mode="ink">
            <msink:context xmlns:msink="http://schemas.microsoft.com/ink/2010/main" type="paragraph" rotatedBoundingBox="11710,13948 13199,13948 13199,14503 11710,145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90A8F57-9661-4735-B21C-BF87FA0B26C2}" emma:medium="tactile" emma:mode="ink">
              <msink:context xmlns:msink="http://schemas.microsoft.com/ink/2010/main" type="line" rotatedBoundingBox="11710,13948 13199,13948 13199,14503 11710,14503"/>
            </emma:interpretation>
          </emma:emma>
        </inkml:annotationXML>
        <inkml:traceGroup>
          <inkml:annotationXML>
            <emma:emma xmlns:emma="http://www.w3.org/2003/04/emma" version="1.0">
              <emma:interpretation id="{ECA60E8C-1672-4A62-96A3-06FAE88D9E73}" emma:medium="tactile" emma:mode="ink">
                <msink:context xmlns:msink="http://schemas.microsoft.com/ink/2010/main" type="inkWord" rotatedBoundingBox="11710,13948 13199,13948 13199,14503 11710,14503"/>
              </emma:interpretation>
              <emma:one-of disjunction-type="recognition" id="oneOf0">
                <emma:interpretation id="interp0" emma:lang="en-US" emma:confidence="0">
                  <emma:literal>z</emma:literal>
                </emma:interpretation>
                <emma:interpretation id="interp1" emma:lang="en-US" emma:confidence="0">
                  <emma:literal>}</emma:literal>
                </emma:interpretation>
                <emma:interpretation id="interp2" emma:lang="en-US" emma:confidence="0">
                  <emma:literal>Z</emma:literal>
                </emma:interpretation>
                <emma:interpretation id="interp3" emma:lang="en-US" emma:confidence="0">
                  <emma:literal>3</emma:literal>
                </emma:interpretation>
                <emma:interpretation id="interp4" emma:lang="en-US" emma:confidence="0">
                  <emma:literal>r</emma:literal>
                </emma:interpretation>
              </emma:one-of>
            </emma:emma>
          </inkml:annotationXML>
          <inkml:trace contextRef="#ctx0" brushRef="#br0">1502 3635 14 0,'-4'4'7'0,"-1"-4"-1"0,5 0 7 15,0 0-11 1,0 0 1-16,0 0 0 15,0 0 1-15,0 0-6 16,9-4 1-16,-9 4 3 16,5-4 0-16,-1 0-2 15,5 4 1-15,-5-4-1 16,5 0 1-16,0 4-1 16,0 0 1-16,0 0 0 15,0 0 0-15,-1 0-1 16,-3 0 1-16,4 0-1 15,-9 0 1-15,9 0-1 16,-1 0 0-16,-3 0 1 16,4 0 0-16,0 0-1 15,-1 0 0-15,1 0 1 16,0-4 1-16,0 4-2 0,0 0 1 16,0-4-1-1,0 4 1-15,-1 0 0 0,1-4 1 16,5 4-1-16,-6 0 0 15,6 0 0-15,-1-4 0 16,0 0 0-16,-4 0 0 16,5 4-1-16,-6 0 1 15,1 0-1-15,0 0 0 16,0 0 0-16,0-4 1 16,4 4-1-16,-4-4 0 0,4 4 0 15,5-3 0-15,-9 3 0 16,4-4 1-16,-4 0-1 15,0 0 0-15,0 4 0 16,0 0 1-16,-1 0-1 16,1 0 1-16,0 0-1 15,0 0 1-15,-5 4-1 16,5 0 1-16,-4-4-1 16,-5 0 1-16,0 0-1 15,0 0 0-15,9-4 0 16,-1 4 1-16,1 0-1 15,0-4 0-15,0 0 0 16,0 0 1-16,0 0-1 16,0 4 0-16,-1 0 0 15,1 0 0-15,0 0 0 16,0 0 1-16,0 0-1 16,0 0 1-16,0 0-1 0,-1 0 1 15,1 0-1-15,0 0 0 16,0-4 0-16,4 0 0 15,-4 4 0-15,0 0 0 16,0 0 0-16,4 0 0 16,-4 0 0-16,0 0 0 15,0 0 0-15,0 0 1 16,0 0-1-16,-1 0 0 16,1 0 0-16,0 0 1 15,0 0-1-15,0 0 1 0,0 0-1 16,0 0 0-16,-1 0 0 15,1 0 1-15,0 0-2 16,0 0 1-16,0 0 0 16,0 0 1-16,0 0-1 15,-1 0 0-15,1 0 0 16,0 0 0-16,0 0 0 16,0 0 1-16,0 0-1 15,0 0 0-15,-1 0 0 16,1 4 0-16,0-4 0 15,0 0 0-15,0 4 0 16,0-4 0-16,4 0 0 16,-4 0 0-16,0 0 0 15,0 0 1-15,0 0-1 16,-1 0 0-16,1 0 0 0,0 0 0 16,0 0 0-16,0 0 1 15,0 4-1-15,0-4 0 16,-1 4 0-16,1 0 1 15,0-4-1-15,0 4 0 16,-5 0 0-16,5 0 0 16,-4-4-1-16,4 3 1 15,-5 1 0-15,5 0 0 16,-9-4 0-16,0 0 0 16,4 4 0-16,1 0 0 15,-5-4 0-15,0 4 0 16,4 0 0-16,1 0 0 0,-1-4 0 15,0 0 0-15,5 0 0 16,0 4 0-16,0-4 0 16,0 0 1-16,0 0-1 15,0 0 0-15,-1 0 0 16,1 0 0-16,0 0 0 16,0-4 0-16,0 4-1 15,0 0 1-15,0 0 0 16,-1 0 0-16,1 0-1 15,-4 0 1-15,4 0 0 16,-1 0 0-16,1 0 0 16,0 0 1-16,0 0-1 15,0 0 0-15,0 0 0 16,0-4 0-16,-9 4-3 16,4-4 0-16,-4 4-6 15,0 0 0-15,-4 0-3 0,4 0 0 16</inkml:trace>
          <inkml:trace contextRef="#ctx0" brushRef="#br0" timeOffset="4308.2805">2459 3619 7 0,'0'0'3'0,"0"4"2"0,0-4-4 0,0 0-2 16,0 0 1-16,0 0 0 15,0 0 1-15,0 0-1 16,0 0 1-16,0 0 1 16,0 0 1-16,0 0-1 15,9-4 1-15,-9 4 0 16,9-4 0-16,-9 4-2 16,4-4 1-16,-4 4-2 15,0 0 1-15,5-4-1 16,-5 4 1-16,0 0-1 15,0 0 0-15,0 0 1 16,8 0 0-16,-3 0 0 16,-1 0 0-16,10 0-1 0,-6-4 1 15,1 0 0-15,-4 4 0 16,4 0-1-16,-5-4 1 16,-4 4-1-16,5 0 1 15,-1 0-1-15,0 0 1 16,1 0-1-16,-1 0 0 15,1 4 0-15,-5-4 1 16,4 0-1-16,1 0 0 16,-1 0 0-16,0 0 0 15,-4 0 0-15,5 0 0 0,4 0 0 16,-5 0 0 0,1 0 0-16,-1 0 0 15,0 4 0-15,1-4 0 0,-1 0 0 16,1 4 0-16,-1-4 0 15,1 0 0-15,-1 4 0 16,-4-4 0-16,0 0 0 16,4 0 0-16,1 0 0 15,4 0 0-15,-9 0 0 16,9 0 0-16,-9 0 0 16,4 0 0-16,0 4 0 15,1-4 0-15,-5 0 0 16,4 0 0-16,-4 4 0 15,0-4 1-15,0 0-1 16,0 0 0-16,0 0 0 16,0 0 0-16,0 0 0 0,0 0 1 15,9 0-1-15,-4 0 0 16,-1 4 0-16,-4-4 0 16,9 4 0-16,-5-4 1 15,1 4-1-15,-1 0 0 16,1-4 0-16,-1 4 1 15,0 0-1-15,5 0 0 16,-4-4 0-16,-5 0 0 16,4 3 0-16,1-3 0 15,-1 0 0-15,-4 0 0 16,4 0 0-16,1 4 1 0,-1 0-1 16,1-4 0-16,4 4 0 15,-5 0 1-15,0 0-1 16,1 0 1-16,-1-4-1 15,1 4 0-15,-1 0 0 16,-4 0 1-16,5-4-1 16,-1 4 1-16,0 0-1 15,1-4 0-15,-1 4 0 16,1-4 1-16,-1 4-1 16,-4 0 0-16,0 0 0 15,5-1 1-15,-1 1 0 16,0 4 0-16,1-4 0 15,-1 0 1-15,-4 0-1 16,5 0 1-16,-5 0-1 16,4 0 1-16,1 0-2 15,-1 0 0-15,-4 0 0 16,4 0 1-16,1-4-1 0,-1 4 0 16,-4 0-1-16,5-1 1 15,-1 1 0-15,-4 0 1 16,0 0-1-16,5 0 1 15,-1 0-1-15,1 0 1 16,-1 0 0-16,0 0 0 16,-4-4-1-16,0 0 1 15,0 4-1-15,5 0 1 16,-5-4-1-16,0 4 0 16,4 0 0-16,-4-4 0 0,5 8 0 15,-5-4 1-15,4 3 0 16,1 1 0-16,-1-4-1 15,-4 0 1-15,0 4-1 16,0 0 1-16,0 0-1 16,0 4 0-16,0-8 0 15,0 3 0-15,0 1 0 16,0 0 0-16,0 0 1 16,0 4 0-16,0-4-1 15,4 0 1-15,1-1-1 16,-5 1 1-16,0 0-1 15,0 0 1-15,0-4-1 16,-9 4 1-16,9 0 0 16,0 0 0-16,0 0 0 15,0-1 0-15,-4 5 0 16,4-4 0-16,-5 4-1 0,5-4 1 16,-4 0-1-16,8-4 1 15,1 0 0-15,-5 0 0 16,0 3 0-16,4-7 0 15,0 4-3-15,1 0 1 16,-5-4-6-16,0 0 0 16,0 0-6-16,0 0 1 15</inkml:trace>
        </inkml:traceGroup>
      </inkml:traceGroup>
    </inkml:traceGroup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0T14:23:18.562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9213618-9264-4A59-9444-9282A254777C}" emma:medium="tactile" emma:mode="ink">
          <msink:context xmlns:msink="http://schemas.microsoft.com/ink/2010/main" type="writingRegion" rotatedBoundingBox="8789,9152 8788,14070 8755,14069 8756,9151"/>
        </emma:interpretation>
      </emma:emma>
    </inkml:annotationXML>
    <inkml:traceGroup>
      <inkml:annotationXML>
        <emma:emma xmlns:emma="http://www.w3.org/2003/04/emma" version="1.0">
          <emma:interpretation id="{DAE13FBF-E6DE-45C3-9103-D053B9CD9BA2}" emma:medium="tactile" emma:mode="ink">
            <msink:context xmlns:msink="http://schemas.microsoft.com/ink/2010/main" type="paragraph" rotatedBoundingBox="8789,9152 8788,14070 8755,14069 8756,91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3856220-301C-43A5-9ADF-6AF9F48CE01C}" emma:medium="tactile" emma:mode="ink">
              <msink:context xmlns:msink="http://schemas.microsoft.com/ink/2010/main" type="line" rotatedBoundingBox="8789,9152 8788,14070 8755,14069 8756,9151"/>
            </emma:interpretation>
          </emma:emma>
        </inkml:annotationXML>
        <inkml:traceGroup>
          <inkml:annotationXML>
            <emma:emma xmlns:emma="http://www.w3.org/2003/04/emma" version="1.0">
              <emma:interpretation id="{084E2506-76A1-412A-A6F4-ED4B9157358F}" emma:medium="tactile" emma:mode="ink">
                <msink:context xmlns:msink="http://schemas.microsoft.com/ink/2010/main" type="inkWord" rotatedBoundingBox="8789,9152 8788,14070 8755,14069 8756,9151"/>
              </emma:interpretation>
              <emma:one-of disjunction-type="recognition" id="oneOf0">
                <emma:interpretation id="interp0" emma:lang="en-US" emma:confidence="0">
                  <emma:literal>Y</emma:literal>
                </emma:interpretation>
                <emma:interpretation id="interp1" emma:lang="en-US" emma:confidence="0">
                  <emma:literal>"</emma:literal>
                </emma:interpretation>
                <emma:interpretation id="interp2" emma:lang="en-US" emma:confidence="0">
                  <emma:literal>!</emma:literal>
                </emma:interpretation>
                <emma:interpretation id="interp3" emma:lang="en-US" emma:confidence="0">
                  <emma:literal>y</emma:literal>
                </emma:interpretation>
                <emma:interpretation id="interp4" emma:lang="en-US" emma:confidence="0">
                  <emma:literal>1</emma:literal>
                </emma:interpretation>
              </emma:one-of>
            </emma:emma>
          </inkml:annotationXML>
          <inkml:trace contextRef="#ctx0" brushRef="#br0">-1458-1221 3 0,'-5'4'1'0,"10"-16"-1"0,-5 12 2 0,0 0-2 16,0 0 0-16,0 0 0 15,0 0 1-15,0 0-2 16,0 0 1-16,0 0 0 16,0 0 0-16,0 0 0 15,0 0 1-15,0 0 0 16,0 0 1-16,0 0-1 16,0 0 0-16,0 0 0 15,0 0 1-15,0-8-2 16,0 8 1-16,0-7-1 15,0 7 0-15,0 0 0 16,0 0 0-16,0 0 0 16,0 0 1-16,0 0 0 0,0 0 0 15,0 0 0-15,0 0 0 16,0 0 0-16,0 0 0 16,0 0 0-16,0 0 0 15,0 0 0-15,0 0 1 16,0 0-1-16,0 0 0 15,0 0 0-15,0 0 1 16,0 0-1-16,0 0 0 16,0 0 0-16,0 0 0 0,0 0-1 15,0 0 1-15,0 0-1 16,0 0 1-16,0 0 0 16,0 0 0-16,0 0-1 15,0 0 1-15,0 0-1 16,0 0 1-16,0 3 0 15,0 1 0-15,0 0-1 16,0-4 1-16,0 4-1 16,0-4 1-16,0 4 0 15,0 0 0-15,4 0-1 16,-4 0 1-16,5 4-1 16,-5 0 0-16,0 0 0 15,0-4 1-15,0 7-1 16,0-3 0-16,0 0 0 15,0 0 1-15,0 4 0 16,0-4 0-16,0 0 0 16,0-1 0-16,4 1 0 0,-4 0 0 15,0-8 0-15,0 0 0 16,0 4-1-16,0-4 0 16,0 8 0-16,0-4 0 15,0 0 0-15,0 0 1 16,0 4 0-16,0 0 0 15,0 7 0-15,0-3 1 16,0 0-1-16,0-4 1 16,0 0-1-16,0 0 0 15,0 3-1-15,0-3 1 0,0 4-1 16,0-4 0-16,0 0 0 16,0 0 0-16,0 0 0 15,0 0 0-15,0-5 0 16,0 9 0-16,0-4 0 15,0 0 1-15,0 0-1 16,0 4 0-16,0-4 0 16,0-1 0-16,0 1 0 15,0 0 0 1,0 0 0 0,0 0 0-16,0 0 0 15,0 0 1-15,0 0-2 16,0-1 1-16,0 1 0 15,0 0 1-15,0 4-1 16,0-4 0-16,0-4 0 16,0 0 0-16,0 4 0 15,0 0 1-15,0-1-2 0,0 1 1 16,0 0 0-16,0-4 0 16,0 0 0-16,0 0 0 15,0 4 0-15,0-4 0 16,0 0 0-16,0 4 0 15,0-4 0-15,0-1 0 16,0-3 0-16,0 12 0 16,0-4 0-16,0-8 0 15,0 0 0-15,0-16 0 0,0 5 0 16,0 3 1-16,0 8-1 16,0 0 0-16,0 0 0 15,0 0 0-15,0 0 0 16,0 0 1-16,0 0-1 15,0 0 0-15,0 0 0 16,0 0 0-16,0 0 0 16,0 0 1-16,4 4-1 15,-4 0 1-15,0 0-1 16,0-1 0-16,0 1 0 16,0 0 1-16,0 0-1 15,0 4 1-15,0-4-1 16,0 0 1-16,0 4-1 15,5 0 0-15,-5 0 0 16,0 0 1-16,0-1-2 16,0 1 1-16,0 0 0 15,0 0 0-15,0 0 0 0,0 0 0 16,0 0 0-16,0 0 0 16,0-5 0-16,0 5 0 15,0-4 0-15,0 4 0 16,0-4 0-16,0 4 0 15,0 0 0-15,0 0 0 16,0 0 0-16,0 0 0 16,0-1 0-16,0 1 0 15,0-4 0-15,0 4 0 16,0-4-1-16,0 4 1 16,0 0 0-16,0-4 1 0,0 0-1 15,0 4 0-15,0-5 0 16,0 1 0-16,0 0 0 15,0 8 0-15,0-12 0 16,0 4 0-16,0 0 0 16,0 4 0-16,0 0 0 15,0 0 0-15,0 0-1 16,0 3 1-16,0 1 0 16,0-8 1-16,0 4-1 15,0-4 0-15,0-4 0 16,0-8 0-16,0 12 0 15,0 0 0-15,0 8 0 16,0 0 0-16,-5-1 0 16,5 1 0-16,0 0 0 15,-4 0 0-15,4 0 0 16,0-1 0-16,0 1 0 16,0-4 0-16,-4 0-1 0,4 0 1 15,0-4 0-15,0 4 1 16,0 0-1-16,0-5 0 15,-5 1 0-15,5 0 1 16,0 4-1-16,0-4 1 16,0 0-1-16,0 0 0 15,0 4 0-15,0 0 0 16,-4-4 0-16,4 0 0 0,0 0 0 16,0 0 0-16,0 3 0 15,0-3 1-15,0 0-1 16,0 4 0-16,0-8 0 15,0 4 0-15,0 0 0 16,0 4 0-16,0-4 0 16,0 4 0-16,0-4 0 15,0 0 0-15,0 0 0 16,0 3 0-16,0 5 0 16,0-4 0-16,0-4 0 15,0 0 1-15,0 4-1 16,0-4 0-16,0 4 0 15,0 4 0-15,0-5 0 16,0 1 0-16,0 0 0 16,0-4 1-16,0-4-1 15,0 0 0-15,0 4 0 16,0-20 1-16,0 4-1 0,0 5 1 16,0 7-1-16,0 0 0 15,0 0 0-15,0 0 0 16,0 0 0-16,0 0 1 15,0 0-2-15,0 0 1 16,0 4 0-16,0-4 1 16,0 3-2-16,0-3 1 15,0 4 0-15,0 0 0 16,0-4 0-16,0 4 0 16,0-4 0-16,4 4 0 0,-4 0 0 15,0 0 1 1,0 0-1-16,0 0 0 0,0 0 0 15,5 0 0-15,-5 4 0 16,0-4 1-16,0 4-1 16,0-5 0-16,0 5 0 15,0-4 0-15,0 0 0 16,0 0 0-16,0 0 0 16,4 0 0-16,-4 0 0 15,0 0 0-15,0 0 0 16,0 0 0-16,0 0 0 15,0 4 0-15,0-4 0 16,0 3 0-16,0 1 0 16,0 0 0-16,0-4 0 15,0 4 0-15,0-4 0 16,4 0 0-16,-4 0 0 16,0 4 0-16,0-4 0 0,0 0 0 15,0 3 0-15,0-3 0 16,0 0 0-16,0 4 0 15,0-4 0-15,0 4 0 16,0-4-1-16,0 4 1 16,0 0 0-16,0 0 0 15,0-5 0-15,0 1 0 16,0 0 0-16,0-4 0 16,0 4 0-16,0 0 1 15,0-4-1-15,0 4 0 0,0-4 0 16,0 0 0-16,0 8 0 15,0-8 0-15,0 8 0 16,0 4 0-16,0-4 0 16,0-1 0-16,0 5-1 15,0-4 1-15,0 0 0 16,0-4 1-16,0 4-1 16,0 4 0-16,0-1 0 15,0-3 0-15,0 0 0 16,0-4 0-16,0 12 0 15,0-12 0-15,0 4 0 16,0 4 0-16,0-5 0 16,0 1 0-16,0 0 0 15,0 0 0-15,0-4 0 16,0 0 0-16,0 4 0 16,0-8 0-16,0 4 0 15,0 4 0-15,0-4 0 0,0 3 0 16,0 1 0-16,0-4 0 15,0 0 0-15,0 0 0 16,0 0 0-16,0-4 0 16,0 0 0-16,0 4 0 15,0-4 0-15,0 8 0 16,0-4 0-16,0 0 0 16,0-4 0-16,0 8 0 15,0-4 0-15,0 3 1 16,-4-3-1-16,4 0 0 0,0 8-1 15,0-8 1-15,0 0 0 16,0 0 0-16,0 0 0 16,0-4 0-16,0 0 0 15,0 4 1-15,0 0-1 16,0 4 0-16,0-4 0 16,0 0 1-16,0-4-1 15,0 3 0-15,0 1 0 16,0 0 0-16,0 8 0 15,0-4 0-15,0-4 0 16,0 8 0-16,0-4 0 16,4-4 0-16,-4 3 0 15,0-3 0-15,0 4 0 16,0-4 0-16,0 0 0 16,0-4 0-16,0 0 0 15,0 0 0-15,0 4 0 0,5-20 0 16,-5 8 0-16,0-3 0 15,0 11 0-15,0 0 0 16,0 0 0-16,0 0 0 16,-5 0 0-16,5 0 0 15,0 4 0-15,0-4 0 16,0 0 0-16,0 7 0 16,0-3 0-16,0-4 0 15,0 4 0-15,5 0 0 16,-5 0 0-16,0 0 0 15,0 0 0-15,0 0 0 0,0 0 0 16,-5 0 0-16,5 4 0 16,5 0 0-16,-5 0 0 15,4-5 0-15,-4 5 0 16,0 0 0-16,0-4 0 16,0 0 0-16,0 0 0 15,0 4 0-15,0 0 0 16,0 0 0-16,0 0 0 15,0-1 0-15,-4 1 0 16,8-4 0-16,-4 4 0 16,0-4 0-16,-4 0 0 15,8 0 1-15,-4 0-1 16,0 0 0-16,0 0-1 16,0 0 1-16,-4 4 0 15,8-5 0-15,-4 5 0 16,0 0 0-16,0 0 0 0,0-4 0 15,0 4 0-15,0 0 0 16,0-4 0-16,0 0 0 16,-4 0 0-16,8 0 0 15,-8-1 0-15,4 1 0 16,0 0 0-16,4 0 0 16,-4-4 0-16,-4 4 0 15,4 4 0-15,0-4 0 16,0 0 0-16,0 4 0 15,0-4 0-15,0 0 0 0,0 4 0 16,4-4 0-16,-4 0 0 16,0-1 1-16,0 1-1 15,0 4 1-15,-4 4-1 16,4-4 1-16,0 0-1 16,0-4 1-16,0 8 0 15,0-5 0 1,0 5-2-1,0 0 1-15,0-8 0 16,0 4 0-16,0-4 0 16,0 4 0-16,0-4 0 15,0 4 0-15,0-5 0 16,0 5 0-16,0 0 0 16,0-4 0-16,0 4 0 15,0 0 0-15,-5-4 0 16,5 4 0-16,0-4 0 0,0 4 0 15,0-1 0-15,0-3 0 16,0 4 0-16,0-4 0 16,0 0 0-16,0 4 0 15,0 0 0-15,0-4 0 16,0 0 0-16,0 0 0 16,0 4 0-16,0-8 0 15,0 3 0-15,0 1 0 16,0 4 0-16,0-4 0 15,0 4 0-15,0 0 0 16,0 0 1-16,0-4 0 0,0 4-1 16,0 0 0-16,0-1 1 15,0-3 0-15,0 4-1 16,0 0 0-16,0 0-1 16,0-4 0-16,0 0 1 15,5 4 0-15,-5 0-1 16,0-1 1-16,0 1 0 15,0-4 0-15,0 4 1 16,0-8 0-16,0 0-1 16,0-12 1-16,0 16 0 15,4-12 0-15,-4 12 0 16,-4-8 0-16,4 0-2 16,0 4 0-16,0 0 1 15,0 4 0-15,-5 0 0 16,10 0 0-16,-5 0 0 0,0 0 0 15,0 0 1-15,0 0 0 16,0 0-1-16,0 0 0 16,-5 0 0-16,5 0 0 15,5 4 0-15,-5-4 0 16,0 0-1-16,0-1 0 16,0 5 0-16,0 0 0 15,0 0 0-15,0 0 1 16,0-4-1-16,0 4 0 15,0 0 2-15,0-4 0 0,-5 0 0 16,10 0 0-16,-5-1-1 16,0 1 1-16,0 4-1 15,0 0 0-15,0-4-1 16,4 0 0-16,-4 0 1 16,0 4 0-16,0-4 0 15,0 4 0-15,-4-4 1 16,8 3 0-16,-4-3 0 15,-4 4 0-15,4-4-1 16,0 0 0-16,0 4 0 16,0 0 0-16,0 0 0 15,0 0 0-15,0 0-1 16,0-5 0-16,0 1 0 16,0 0 1-16,0-4-2 15,0 4 1-15,0-4-3 16,0 0 0-16,0 0-2 0,0 0 0 15,0 0-6-15,0 0 0 16</inkml:trace>
          <inkml:trace contextRef="#ctx0" brushRef="#br0" timeOffset="481330.9661">-1445 1721 1 0,'0'-4'0'0</inkml:trace>
          <inkml:trace contextRef="#ctx0" brushRef="#br0" timeOffset="498162.008">-1454 1725 8 0,'0'8'4'0,"0"-12"-1"16,0 4 4-16,0 0-6 16,0 0 0-16,0 0 3 15,0 0 0-15,0 0-4 16,0 0 0-16,0 0 2 15,0 0 1-15,0 0-1 16,0 0 0-16,0 0-1 16,0 0 1-16,0 0-1 15,0 0 1-15,0 0-1 16,0 0 1-16,0 0 0 16,0 0 0-16,0 0-1 15,0 4 1-15,0 0 0 16,0-4 0-16,5 4-1 0,-5 0 1 15,0-4-1-15,0 4 1 16,0 0-1-16,0 0 1 16,0 0-1-16,0-1 1 15,0-3-1-15,0 0 1 16,0 0-1-16,0 4 0 16,0-11-1-16,0 10 1 15,0 1-1-15,0 0 0 16,0 4 0-16,0-16 0 15,0 8 0-15,0-11 1 16,0 11-1-16,0-8 0 0,0 0 1 16,0 8 0-16,0 4 0 15,0-4 0-15,0 4 0 16,0-4 0-16,0 0 0 16,4 8 0-16,-4-5 0 15,0-3 1-15,0 0-2 16,0 4 0-16,0-4 0 15,0 12 0-15,0 4 0 16,0-8 0-16,0 0 0 16,0 0 1-16,0 3 0 15,0-7 0-15,0 4 0 16,0 0 0-16,0 0-1 16,0 4 1-16,0-4-1 15,0 3 1-15,0-3-1 16,0 0 0-16,0 4 0 15,0 0 0-15,0-8 1 16,-4 8 0-16,-1-5 0 0,5 5 0 16,0-16 0-16,0 12 1 15,0-4-1-15,0 8 0 16,-4-4-1-16,4 4 0 16,0-12 0-16,0 8 1 15,0 3-2-15,0-3 1 16,0-4 0-16,0 8 1 15,0-4-1-15,0 8 1 16,0-8-1-16,0 7 1 16,0-3 0-16,0-4 0 0,0 0-1 15,0 4 1-15,0-4-1 16,0 3 1-16,0-11-1 16,0 4 0-16,0 0 0 15,0-4 0-15,0 0 0 16,4-16 1-16,-4 5-1 15,0-1 0-15,0 4 0 16,0 8 0-16,0 0 0 16,0 0 0-16,0 0 0 15,0 0 0-15,0 4 0 16,0 0 0-16,0 0 0 16,0 0 0-16,0 0 0 15,0-4 0-15,0 8 0 16,0-5 0-16,0 1 0 15,5 0 0-15,-5 0 0 0,0 0 0 16,0 4 0-16,0 0 0 16,0 0 0-16,0 4 0 15,0-4 0-15,0-1 0 16,0 1 0-16,0 0 0 16,0 0 0-16,0 4 0 15,0-4 0-15,0-4 1 16,0 0-1-16,0 3 0 15,0 1 0-15,0 0 0 16,0 0-1-16,0 4 1 16,0 0 0-16,0 0 0 15,0-1 0-15,0 1 0 0,0-4 0 16,0 4 0-16,0-4 0 16,0 0 1-16,0-1-1 15,0 1 0-15,0 4 0 16,0-8 0-16,0 0 0 15,0-4 0-15,0 4 0 16,0 4 0-16,0 0 0 16,4-4 0-16,-4 0-1 15,0 3 1-15,0 9 0 16,0-12 0-16,0 12 0 16,0-4 0-16,0 0 0 15,0-5 0-15,0 1 0 16,0 0 0-16,0-4 0 15,0 8 0-15,0 0 0 16,0 0 0-16,0-5 0 16,0 5 0-16,0 8 0 0,0-8 0 15,-4-4 0-15,-1 7 0 16,5-7 0-16,0 0 0 16,0-4 0-16,0 4 0 15,0 4 0-15,0-4 1 16,0 0-1-16,0 7 0 15,0-3-1-15,0-4 1 16,0-4 0-16,0-4 0 16,0 8 0-16,0 4 0 0,0-1 0 15,0 1 0-15,0 0 0 16,0-8 0-16,0 0 0 16,0 0 0-16,0 4 0 15,0 0 0-15,0-1 0 16,0 1 0-16,0-8 0 15,0 0 0-15,0-15 0 16,0 7 0-16,0 0 0 16,0 8 0-16,0 0 0 15,0 0 0-15,0 0 0 16,0 0 0-16,0 0 0 16,0 0 0-16,0 4 0 15,0 0 1-15,0-4-1 16,0 0 1-16,0 4-1 15,0 0 0-15,0 0 0 16,5-1 0-16,-5 5 0 0,0 0 0 16,0 4 0-16,0-4 0 15,0 4 0-15,0-4 0 16,0-1 0-16,0-3 1 16,0 0-1-16,4 0 1 15,-4 0-1-15,0 4 1 16,0 0-1-16,0 0 0 15,0 0 0-15,0 0 0 16,0 3 0-16,0 1 0 16,0 4 0-16,0-8 0 15,0 0 0-15,0 0 1 0,0-1-1 16,0-3 0-16,0 4 0 16,0-4 1-16,0 4-1 15,0 4 1-15,0-4-1 16,0 0 0-16,0 0 0 15,0 3 1-15,0-7-1 16,0 0 0-16,0 0 0 16,0-4 1-16,0 8-1 15,0-4 0-15,0 4 0 16,0 0 0-16,0-8 0 16,0 0 1-16,0 8-1 15,0-4 0-15,0 7-1 16,0 5 1-16,0-4 0 15,0 0 0-15,0-4 0 16,0 7 0-16,0-3 0 16,0-8 1-16,0 0-1 0,0 12 0 15,0-16 0-15,0 12 0 16,0-4 0-16,0 3 0 16,0 5 0-16,0-8 0 15,0-4 0-15,0 4 0 16,0-4-1-16,0 4 1 15,0-1 0-15,0-7 0 16,0 12 0-16,0-4 0 16,0 0 0-16,0 0 1 15,0-4-1-15,0 0 0 16,0 0 0-16,0 11 0 0,0-3 0 16,0-4 0-16,0 4 0 15,0 0 0-15,0-4 0 16,0-4 0-16,0 3 0 15,0 5 0-15,0-8 0 16,0 0 0-16,0 12 0 16,0 0 0-16,0-12 0 15,0 3 0-15,0-3 0 16,0 4 0-16,0-8-1 16,0-15 1-16,0 26 0 15,0-22 0-15,0 3 0 16,0 0 0-16,0 8 0 15,0 0 1-15,0 0-1 16,0 0 0-16,0 0 0 16,0 0 0-16,0 0 0 15,0 4 0-15,4 0 0 0,1 0 0 16,-5 0 0-16,0-4 0 16,0 3 0-16,4 1 0 15,-8 0 0-15,4 0 0 16,0 4-1-16,0-4 1 15,0 4 0-15,0-4 0 16,0 0 0-16,4 0 0 16,-4 4 0-16,0-4 0 15,0 0 0-15,0 3 1 16,0-3-2-16,-4 0 1 16,4 0 0-16,0 0 0 0,0 4 0 15,0 0 0-15,0 0 0 16,0 0 0-16,0 0 0 15,0-4 1-15,0-1-1 16,0 1 0-16,0-4-7 16,0 0 0-16,0 0-9 15,-5-4 1-15</inkml:trace>
          <inkml:trace contextRef="#ctx0" brushRef="#br0" timeOffset="453465.7438">-1445 126 9 0,'-4'0'4'0,"4"8"-2"0,0-8 5 0,0 0-8 15,0 4 1-15,0-4 0 16,0 0 0-16,0 0 0 16,0 0 0-16,0 0-1 15,0 0 1-15,0 0 0 16,0 0 0-16,0 0 0 16,0 0 0-16,0 0 0 15,0 0 1-15,0 0-1 16,0 0 1-16,0 0-1 15,0 0 0-15,0 0-1 16,0 0 1-16,0 0-1 16,0 0 1-16,0 0-1 15,0 0 1-15,0 0 0 0,0 0 0 16,0 0 0-16,0 0 0 16,0 0-2-16,0 0 1 15,0 0-1-15,0 0 0 16</inkml:trace>
        </inkml:traceGroup>
      </inkml:traceGroup>
    </inkml:traceGroup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0T14:24:26.180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E8551C9-5EC2-49C8-8F70-6C68D852FD15}" emma:medium="tactile" emma:mode="ink">
          <msink:context xmlns:msink="http://schemas.microsoft.com/ink/2010/main" type="writingRegion" rotatedBoundingBox="9433,9825 9464,9825 9464,11214 9433,11214"/>
        </emma:interpretation>
      </emma:emma>
    </inkml:annotationXML>
    <inkml:traceGroup>
      <inkml:annotationXML>
        <emma:emma xmlns:emma="http://www.w3.org/2003/04/emma" version="1.0">
          <emma:interpretation id="{728F40C9-C015-4A1C-8AD1-154B3D53A4E0}" emma:medium="tactile" emma:mode="ink">
            <msink:context xmlns:msink="http://schemas.microsoft.com/ink/2010/main" type="paragraph" rotatedBoundingBox="9433,9825 9464,9825 9464,11214 9433,112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4618BC-99E4-429E-93DA-A17A3079B2E0}" emma:medium="tactile" emma:mode="ink">
              <msink:context xmlns:msink="http://schemas.microsoft.com/ink/2010/main" type="line" rotatedBoundingBox="9433,9825 9464,9825 9464,11214 9433,11214"/>
            </emma:interpretation>
          </emma:emma>
        </inkml:annotationXML>
        <inkml:traceGroup>
          <inkml:annotationXML>
            <emma:emma xmlns:emma="http://www.w3.org/2003/04/emma" version="1.0">
              <emma:interpretation id="{DA89DE2B-7636-4699-9699-78BE79D401A2}" emma:medium="tactile" emma:mode="ink">
                <msink:context xmlns:msink="http://schemas.microsoft.com/ink/2010/main" type="inkWord" rotatedBoundingBox="9433,9825 9464,9825 9464,11214 9433,11214"/>
              </emma:interpretation>
              <emma:one-of disjunction-type="recognition" id="oneOf0">
                <emma:interpretation id="interp0" emma:lang="en-US" emma:confidence="0">
                  <emma:literal>i</emma:literal>
                </emma:interpretation>
                <emma:interpretation id="interp1" emma:lang="en-US" emma:confidence="0">
                  <emma:literal>"</emma:literal>
                </emma:interpretation>
                <emma:interpretation id="interp2" emma:lang="en-US" emma:confidence="0">
                  <emma:literal>n</emma:literal>
                </emma:interpretation>
                <emma:interpretation id="interp3" emma:lang="en-US" emma:confidence="0">
                  <emma:literal>;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783-650 11 0,'-4'0'5'0,"8"0"-6"16,-4 0 11-16,0 0-11 15,0 0 1-15,0 0-1 16,0 0 0-16,0 0 1 16,0 0 1-16,0 0-2 15,0 0 1-15,0 0 0 16,0 0 1-16,0 0 0 16,0 0 1-16,0 0-1 15,0 0 1-15,0 0-1 16,0 0 1-16,0 0-2 0,0 0 1 15,0 0 0-15,0 4 0 16,0 0-1-16,0 0 1 16,0 3 0-16,0 1 0 15,0 0 0-15,0 0 1 16,0 0-2-16,0-4 1 16,0 0-1-16,0 0 0 15,-4 0 0-15,4 0 1 16,0 4-1-16,0-5 1 15,0 5 0-15,0 0 1 16,0 0-1-16,0 0 0 0,0 0 0 16,0 0 0-16,0 0-1 15,0-4 1-15,0 3-1 16,0 1 0-16,0 8 0 16,0-4 0-16,0 0 0 15,0-1 1-15,0 5-1 16,0-8 1-16,0 0-1 15,0 0 0-15,0 4 0 16,0-1 0-16,0 1 0 16,-5 0 0-16,5-4 0 15,0 8 1-15,0-1-1 16,0-3 1-16,0 0 0 16,0 0 0-16,0 0-1 15,0-4 1-15,0-1-1 16,0-3 0-16,0 4 0 15,0 0 0-15,0 4 0 16,0-4 1-16,0-4 0 0,0 4 0 16,0-4 0-16,0 7 1 15,0-3-1-15,0 4 0 16,0-4 0-16,0 4 0 16,0-4-1-16,0 7 0 15,5 1 0-15,-5-4 0 16,0-4 0-16,0 0 0 15,0 4 0-15,0-8 0 16,4-1 0-16,-4-10 1 0,0 14-1 16,0-7 0-16,0 0 0 15,0 0 0-15,0 0 0 16,0 0 0-16,0 4 0 16,4 0 0-16,-4 4-1 15,0-4 1-15,0 4 0 16,0 0 0-16,0 0 0 15,5 0 0-15,-5 0 0 16,0-1 0-16,0 1 0 16,0 0 1-16,0 4-1 15,0-3 0-15,0 3-1 16,0-1 1-16,0 1 0 16,0 0 0-16,0-4 0 15,0 4 0-15,0-4 0 16,0 0 0-16,0 3 0 15,0 1 1-15,0-4-1 16,0 0 0-16,0 0 0 0,0 0 0 16,0 0 0-16,0 3 0 15,0-3 0-15,0-4 0 16,0 8 0-16,0 0 0 16,0-4 0-16,0 3 0 15,0 5 0-15,0-8 0 16,0 4-1-16,0-4 1 15,0 0 0-15,0 3 0 16,0 5 0-16,0-4 0 0,0 0 0 16,0 0 0-16,0-1 0 15,0-3 0-15,0 4 0 16,0-4 0-16,0 0 0 16,0 0 0-16,0 0 0 15,0 0 0-15,-5-1 0 16,5 1 0-16,0 0 0 15,0 0 0-15,0 4 0 16,0 0 0-16,0-4 0 16,0-4 0-16,0 7 0 15,0-3 0-15,0 0 0 16,0 0 0-16,0 0 0 16,0 0 0-16,0 4 0 15,5-5 0-15,-5 5 0 16,4-4 1-16,-4 0-1 15,0 0 0-15,0 8 0 16,0-9 0-16,0-3 0 0,0 0 0 16,0-4-1-16,0 0 1 15,5 4 0-15,-5 0 0 16,0 0-1-16,4 0 1 16,-4 4 0-16,0 0 0 15,0 0 0-15,0 0 1 16,0-1-4-16,0 1 1 15,0 0-7-15,0 4 1 16</inkml:trace>
          <inkml:trace contextRef="#ctx0" brushRef="#br0" timeOffset="-1452.7708">787-646 4 0,'-4'0'2'0,"4"0"-5"0,0 0 3 0,0 0 0 15,0 0 0-15</inkml:trace>
        </inkml:traceGroup>
      </inkml:traceGroup>
    </inkml:traceGroup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0T14:24:18.662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0369DEE-2243-4480-BA95-3C56BB2654F9}" emma:medium="tactile" emma:mode="ink">
          <msink:context xmlns:msink="http://schemas.microsoft.com/ink/2010/main" type="writingRegion" rotatedBoundingBox="10908,9817 10984,9817 10984,11349 10908,11349"/>
        </emma:interpretation>
      </emma:emma>
    </inkml:annotationXML>
    <inkml:traceGroup>
      <inkml:annotationXML>
        <emma:emma xmlns:emma="http://www.w3.org/2003/04/emma" version="1.0">
          <emma:interpretation id="{561D88F0-7DF1-4DAA-A030-EAB72A4CA054}" emma:medium="tactile" emma:mode="ink">
            <msink:context xmlns:msink="http://schemas.microsoft.com/ink/2010/main" type="paragraph" rotatedBoundingBox="10908,9817 10984,9817 10984,11349 10908,113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30D06D-87A0-401E-9FDF-9AE7E64678EF}" emma:medium="tactile" emma:mode="ink">
              <msink:context xmlns:msink="http://schemas.microsoft.com/ink/2010/main" type="line" rotatedBoundingBox="10908,9817 10984,9817 10984,11349 10908,11349"/>
            </emma:interpretation>
          </emma:emma>
        </inkml:annotationXML>
        <inkml:traceGroup>
          <inkml:annotationXML>
            <emma:emma xmlns:emma="http://www.w3.org/2003/04/emma" version="1.0">
              <emma:interpretation id="{463D1938-CB01-40F5-803B-E71D9EC70583}" emma:medium="tactile" emma:mode="ink">
                <msink:context xmlns:msink="http://schemas.microsoft.com/ink/2010/main" type="inkWord" rotatedBoundingBox="10908,9817 10984,9817 10984,11349 10908,11349"/>
              </emma:interpretation>
              <emma:one-of disjunction-type="recognition" id="oneOf0">
                <emma:interpretation id="interp0" emma:lang="en-US" emma:confidence="0">
                  <emma:literal>|</emma:literal>
                </emma:interpretation>
                <emma:interpretation id="interp1" emma:lang="en-US" emma:confidence="0">
                  <emma:literal>l</emma:literal>
                </emma:interpretation>
                <emma:interpretation id="interp2" emma:lang="en-US" emma:confidence="0">
                  <emma:literal>1</emma:literal>
                </emma:interpretation>
                <emma:interpretation id="interp3" emma:lang="en-US" emma:confidence="0">
                  <emma:literal>I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2285-657 8 0,'-5'-4'4'0,"5"0"2"0,0 4-5 15,0 0 2-15,5-4 0 16,-5 4 2-16,0 0 1 15,0 0-7-15,0 0 0 16,0 0 4-16,0 0 1 16,0 0-2-16,0 0 0 15,0 0-1-15,0 0 0 16,0 0-1-16,-5 4 0 16,5-4 0-16,0 0 1 15,0 4 0-15,0 0 0 0,0 0 0 16,0 0 0-16,0 0 0 15,5 4 0-15,-5-1 0 16,0 1 0-16,0 0-1 16,0 0 0-16,4 0 0 15,-4 0 0-15,0 0 0 16,0 0 0-16,0-1-1 16,0 5 1-16,0 0 0 15,0 0 0-15,0 0 0 16,0-4 0-16,0-1 0 15,0 5 0-15,0 12 0 16,0-12 0-16,0 3 0 16,0-3 0-16,0 0 0 15,0 0 1-15,-4 4-1 16,4-1 1-16,0-3-1 16,0 4 1-16,0-4-1 0,0 4 1 15,0-5 0-15,0 1 0 16,0 0-1-16,0 4 0 15,0-8 0-15,-5 3 0 16,1 1-1-16,0 0 1 16,-1 4 0-16,5-4 0 15,-4 7 0-15,4-7 0 16,0 8 0-16,0-8 1 16,0-5-1-16,4 13 1 15,-4-12-1-15,0 4 1 16,5 4-1-16,-5-8 0 0,0-8-1 15,0 7 1-15,0-7-1 16,0 4 1-16,0 0 0 16,-5 0 0-16,5 0 0 15,0 4 0-15,0-4 0 16,0 4 0-16,0 0 0 16,0 0 0-16,0-1 0 15,0 1 0-15,0 0 0 16,-4 0 0-16,-1 4 0 15,5-4 0-15,-4 4 0 16,-1-1 0-16,5 1 0 16,0 0 0-16,0-4 1 15,0 0 0-15,5 0-1 16,-5 0 1-16,4-1 0 16,-4 1 0-16,0 0-1 15,0 4 1-15,0-4-1 0,0 4 1 16,0-4-1-16,0 7 0 15,0-3 0-15,0 0 0 16,0 0 0-16,0 0 0 16,0 3 0-16,0-3 0 15,0-4 0-15,0 4 0 16,0-8 0-16,0 8 1 16,0-5-1-16,0 1 0 15,5 8 0-15,-1-8 0 16,1 0 1-16,-5 4 0 15,0-1-1-15,0 1 1 0,0-4 0 16,0 0 0-16,0 0 0 16,0 0 0-1,0 4-1 1,0-1 0-16,0-3 0 16,0 0 0-16,4 4 0 15,-4-8 0-15,0 4 0 16,0 0 0-16,0 3-1 15,0-3 1-15,0 4 0 16,0-4 0-16,0-4 0 16,0 4 1-16,4 0-1 15,1 4 0-15,-5-5 0 16,0-3 0-16,4 0 0 16,1 4 0-16,-5-4 0 15,0 4 0-15,0 0 0 0,0 4 0 16,0 3 0-16,0-7 0 15,0-8 0-15,4 8 0 16,-4-16 0-16,0 8 1 16,0 0-1-16,0 0 0 15,5 0 0-15,-5 0 0 16,4 4-1-16,-4 0 1 16,0 0 0-16,0 4 0 15,0-4 0-15,4 0 0 16,-4 4 0-16,5 0 0 15,-5-4 0-15,4 3 1 0,-4 1-2 16,0 0 1-16,5 4 0 16,-5 0 0-16,0 0 0 15,-5-1 0-15,5 1 0 16,0 0 0-16,-4 4-3 16,-1-4 1-16,5-1-6 15,0 1 1-15,0 0-3 16,5-4 1-16</inkml:trace>
        </inkml:traceGroup>
      </inkml:traceGroup>
    </inkml:traceGroup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0T14:30:43.216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0E13B5D-823C-4668-B11E-9F33EAEF210D}" emma:medium="tactile" emma:mode="ink">
          <msink:context xmlns:msink="http://schemas.microsoft.com/ink/2010/main" type="writingRegion" rotatedBoundingBox="10745,9949 10727,11134 10565,11132 10584,9946"/>
        </emma:interpretation>
      </emma:emma>
    </inkml:annotationXML>
    <inkml:traceGroup>
      <inkml:annotationXML>
        <emma:emma xmlns:emma="http://www.w3.org/2003/04/emma" version="1.0">
          <emma:interpretation id="{12834B97-7D6E-42D1-A499-953788083721}" emma:medium="tactile" emma:mode="ink">
            <msink:context xmlns:msink="http://schemas.microsoft.com/ink/2010/main" type="paragraph" rotatedBoundingBox="10745,9949 10727,11134 10565,11132 10584,99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07D52CA-1B60-4471-9493-C6DEBCEACA95}" emma:medium="tactile" emma:mode="ink">
              <msink:context xmlns:msink="http://schemas.microsoft.com/ink/2010/main" type="line" rotatedBoundingBox="10745,9949 10727,11134 10565,11132 10584,9946"/>
            </emma:interpretation>
          </emma:emma>
        </inkml:annotationXML>
        <inkml:traceGroup>
          <inkml:annotationXML>
            <emma:emma xmlns:emma="http://www.w3.org/2003/04/emma" version="1.0">
              <emma:interpretation id="{5D518E9C-D97A-4266-B712-2D2B3AD0EE27}" emma:medium="tactile" emma:mode="ink">
                <msink:context xmlns:msink="http://schemas.microsoft.com/ink/2010/main" type="inkWord" rotatedBoundingBox="10565,11132 10584,9946 10745,9949 10727,11134"/>
              </emma:interpretation>
              <emma:one-of disjunction-type="recognition" id="oneOf0">
                <emma:interpretation id="interp0" emma:lang="en-US" emma:confidence="0">
                  <emma:literal>:</emma:literal>
                </emma:interpretation>
                <emma:interpretation id="interp1" emma:lang="en-US" emma:confidence="0">
                  <emma:literal>K</emma:literal>
                </emma:interpretation>
                <emma:interpretation id="interp2" emma:lang="en-US" emma:confidence="0">
                  <emma:literal>!</emma:literal>
                </emma:interpretation>
                <emma:interpretation id="interp3" emma:lang="en-US" emma:confidence="0">
                  <emma:literal>E</emma:literal>
                </emma:interpretation>
                <emma:interpretation id="interp4" emma:lang="en-US" emma:confidence="0">
                  <emma:literal>&amp;</emma:literal>
                </emma:interpretation>
              </emma:one-of>
            </emma:emma>
          </inkml:annotationXML>
          <inkml:trace contextRef="#ctx0" brushRef="#br0">1926-539 29 0,'13'0'14'0,"5"8"-7"16,-14-4 20-16,1 4-25 15,3 4 1-15,1 0 0 0,0-4 0 16,0 7-4-16,0 9 0 15,4 0 2-15,0-5 1 16,-4 5-6-16,0-8 0 16,-4-4-7-16,-5-9 0 15</inkml:trace>
          <inkml:trace contextRef="#ctx0" brushRef="#br0" timeOffset="-227.092">2085-440 26 0,'0'8'13'0,"0"-12"-1"0,0 4 11 16,0 0-21-16,0-4 1 15,-4 4 1-15,-1 4 1 0,-4 0-6 16,1 0 0-16,-1 4 3 15,-5-5 1-15,1 1-2 16,0 0 1-16,0-4-4 16,4 4 0-16,0-4-4 15,0 0 1-15,0-8-7 16,0 4 0-16</inkml:trace>
          <inkml:trace contextRef="#ctx0" brushRef="#br0" timeOffset="1349.5704">1908 581 47 0,'22'15'23'0,"-4"-7"-27"0,-9 0 43 0,0 0-39 16,0 4 1-16,0-4-1 15,4-12 1-15,0 4-3 16,0 0 0-16,1 4-4 15,-1 0 0-15,-4-4-8 16,-9 4 1-16</inkml:trace>
          <inkml:trace contextRef="#ctx0" brushRef="#br0" timeOffset="1139.0926">2046 545 28 0,'4'0'14'0,"0"4"-2"15,-4-4 17-15,0 0-26 16,0 4 0-16,0-4 3 16,-4 4 0-16,0 4-8 15,-5 0 1-15,0 4 4 16,0 7 0-16,-4-3-2 15,-1 0 1-15,6-8-2 0,-1-4 0 16,0-12-3-16,4 4 1 16,1 0-7-16,0 12 0 15,-1 0-4-15,1-8 0 16</inkml:trace>
        </inkml:traceGroup>
      </inkml:traceGroup>
    </inkml:traceGroup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0T14:24:21.437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46D7573-5093-43B0-8BBB-0D25D67ABB27}" emma:medium="tactile" emma:mode="ink">
          <msink:context xmlns:msink="http://schemas.microsoft.com/ink/2010/main" type="writingRegion" rotatedBoundingBox="9420,11311 10860,11311 10860,11366 9420,11366"/>
        </emma:interpretation>
      </emma:emma>
    </inkml:annotationXML>
    <inkml:traceGroup>
      <inkml:annotationXML>
        <emma:emma xmlns:emma="http://www.w3.org/2003/04/emma" version="1.0">
          <emma:interpretation id="{3874891A-96ED-4582-BF13-A6A06471F979}" emma:medium="tactile" emma:mode="ink">
            <msink:context xmlns:msink="http://schemas.microsoft.com/ink/2010/main" type="paragraph" rotatedBoundingBox="9420,11311 10860,11311 10860,11366 9420,113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1D290F5-5D60-450E-8FAB-D8016CCFCB4C}" emma:medium="tactile" emma:mode="ink">
              <msink:context xmlns:msink="http://schemas.microsoft.com/ink/2010/main" type="line" rotatedBoundingBox="9420,11311 10860,11311 10860,11366 9420,11366"/>
            </emma:interpretation>
          </emma:emma>
        </inkml:annotationXML>
        <inkml:traceGroup>
          <inkml:annotationXML>
            <emma:emma xmlns:emma="http://www.w3.org/2003/04/emma" version="1.0">
              <emma:interpretation id="{221EFC43-BE01-4A1A-954A-2262D3C3D41E}" emma:medium="tactile" emma:mode="ink">
                <msink:context xmlns:msink="http://schemas.microsoft.com/ink/2010/main" type="inkWord" rotatedBoundingBox="9420,11311 10860,11311 10860,11366 9420,11366"/>
              </emma:interpretation>
              <emma:one-of disjunction-type="recognition" id="oneOf0">
                <emma:interpretation id="interp0" emma:lang="en-US" emma:confidence="0">
                  <emma:literal>_</emma:literal>
                </emma:interpretation>
                <emma:interpretation id="interp1" emma:lang="en-US" emma:confidence="0">
                  <emma:literal>-</emma:literal>
                </emma:interpretation>
                <emma:interpretation id="interp2" emma:lang="en-US" emma:confidence="0">
                  <emma:literal>z</emma:literal>
                </emma:interpretation>
                <emma:interpretation id="interp3" emma:lang="en-US" emma:confidence="0">
                  <emma:literal>Z</emma:literal>
                </emma:interpretation>
                <emma:interpretation id="interp4" emma:lang="en-US" emma:confidence="0">
                  <emma:literal>~</emma:literal>
                </emma:interpretation>
              </emma:one-of>
            </emma:emma>
          </inkml:annotationXML>
          <inkml:trace contextRef="#ctx0" brushRef="#br0">761 832 11 0,'0'4'5'0,"0"-8"1"16,0 4 4-16,0 0-10 16,0 0 1-16,0 0 0 15,0 0 1-15,0 0-2 16,0 0 0-16,0 0 1 16,0 0 0-16,0 0 0 15,0 0 0-15,4 0 0 16,-4 0 1-16,0 0-1 15,9 0 0-15,-4 0 0 16,3 0 1-16,-3 4-2 0,-5-4 1 16,0 0-1-16,4 0 1 15,1 0-1-15,-1 0 0 16,-4 0 0-16,0 0 0 16,9 0 0-16,-5-4 0 15,5 0 0-15,0 1 1 16,0 3-1-16,0 0 1 15,0 0-1-15,0 0 0 16,4 0 0-16,-4 0 0 16,0 0-1-16,-1 3 1 0,6-3 0 15,-5 0 0-15,4 0 0 16,0 0 1-16,0 0-1 16,-4 0 0-16,5 4 0 15,-1-4 0-15,0 0 0 16,-4 4 0-16,0 0 0 15,0 0 0-15,0 0 0 16,0-4 0-16,-1 4 0 16,1 0 0-16,0 0 0 15,0 0 1-15,0-4-1 16,0 0 1-16,0 0 0 16,-1 0 0-16,6 0-1 15,-5 0 1-15,4 0-1 16,-4-4 0-16,4 4 0 15,-4-4 1-15,0 4-1 16,0 0 1-16,-1 0-1 16,1 0 0-16,0 0 0 0,0 0 1 15,4 0-1-15,-4 0 1 16,4 0-1-16,1 0 0 16,-1 0 0-16,-4-4 1 15,0 4-1-15,0 0 0 16,-1 0 0-16,1 0 0 15,0 0 0-15,0 0 0 16,4 0 0-16,-4 0 0 16,0 0 0-16,4 0 1 15,-4 0-1-15,0 0 1 0,0 0-1 16,0 0 1-16,0 0-1 16,0 4 1-16,-5 0-1 15,-4-4 1-15,4 0-1 16,-4 0 0-16,5 0 0 15,-5 0 0-15,9 0 0 16,0 0 0-16,-1 0 0 16,1 0 0-16,0 0 0 15,4 0 1-15,1 4-1 16,-5-4 0-16,4 0 0 16,-4 0 1-16,0 4-1 15,-1 0 1-15,6-4-1 16,-1 4 1-16,0-4-1 15,1 0 1-15,-1 0-1 16,0 0 1-16,0 0-1 16,1 0 0-16,-1 0 0 0,0 0 0 15,-4 0 0-15,0 0 1 16,0 0-1-16,0 4 0 16,0-4 0-16,-1 0 0 15,6 0 0-15,-1 0 0 16,-4 0 0-16,4 0 0 15,1-4 0-15,-1 4 1 16,0 0-1-16,0 0 1 16,-4 0-1-16,5 0 1 15,-6 4-1-15,1-4 1 16,5 0-1-16,-6 0 1 0,6 0-1 16,-1 0 0-16,0 0 0 15,1 0 0 1,3 0 1-1,1 0 0-15,0 0-1 16,-5-4 1-16,0 4-1 16,1 0 1-16,-1 0 0 15,0 0 0-15,-4 0-1 16,0 0 0-16,0 0 0 16,0 0 0-16,-9 0 0 15,4 4 0-15,-4-4-2 16,0 0 1-16,13 0-3 15,-4 0 0-15,-4 0-7 16,-5 0 1-16</inkml:trace>
        </inkml:traceGroup>
      </inkml:traceGroup>
    </inkml:traceGroup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0T14:24:10.809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5E57C87-BEEA-45BD-812F-20750AE2D3CE}" emma:medium="tactile" emma:mode="ink">
          <msink:context xmlns:msink="http://schemas.microsoft.com/ink/2010/main" type="writingRegion" rotatedBoundingBox="11598,12176 8644,9249 9474,8412 12428,11338"/>
        </emma:interpretation>
      </emma:emma>
    </inkml:annotationXML>
    <inkml:traceGroup>
      <inkml:annotationXML>
        <emma:emma xmlns:emma="http://www.w3.org/2003/04/emma" version="1.0">
          <emma:interpretation id="{002AD8D9-828E-40AE-B591-72877B4E42D9}" emma:medium="tactile" emma:mode="ink">
            <msink:context xmlns:msink="http://schemas.microsoft.com/ink/2010/main" type="paragraph" rotatedBoundingBox="11598,12176 8644,9249 9474,8412 12428,113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07B0B5-6D85-4D34-A722-DFB092EA0501}" emma:medium="tactile" emma:mode="ink">
              <msink:context xmlns:msink="http://schemas.microsoft.com/ink/2010/main" type="line" rotatedBoundingBox="11598,12176 8644,9249 8796,9095 11751,12022"/>
            </emma:interpretation>
          </emma:emma>
        </inkml:annotationXML>
        <inkml:traceGroup>
          <inkml:annotationXML>
            <emma:emma xmlns:emma="http://www.w3.org/2003/04/emma" version="1.0">
              <emma:interpretation id="{B22DDBC8-B1A8-4ECA-AD06-DAC11E65DEEA}" emma:medium="tactile" emma:mode="ink">
                <msink:context xmlns:msink="http://schemas.microsoft.com/ink/2010/main" type="inkWord" rotatedBoundingBox="11598,12176 8644,9249 8796,9095 11751,12022"/>
              </emma:interpretation>
              <emma:one-of disjunction-type="recognition" id="oneOf0">
                <emma:interpretation id="interp0" emma:lang="en-US" emma:confidence="0">
                  <emma:literal>☺</emma:literal>
                </emma:interpretation>
                <emma:interpretation id="interp1" emma:lang="en-US" emma:confidence="0">
                  <emma:literal>☹</emma:literal>
                </emma:interpretation>
                <emma:interpretation id="interp2" emma:lang="en-US" emma:confidence="0">
                  <emma:literal>8</emma:literal>
                </emma:interpretation>
                <emma:interpretation id="interp3" emma:lang="en-US" emma:confidence="0">
                  <emma:literal>i</emma:literal>
                </emma:interpretation>
                <emma:interpretation id="interp4" emma:lang="en-US" emma:confidence="0">
                  <emma:literal>$</emma:literal>
                </emma:interpretation>
              </emma:one-of>
            </emma:emma>
          </inkml:annotationXML>
          <inkml:trace contextRef="#ctx0" brushRef="#br0">110-1358 5 0,'4'-4'2'0,"-4"0"3"0,0 4-3 0,0 0-2 15,0 0 0-15,0 0 1 16,0 0 0-16,0 0-1 16,0 4 1-16,0-4 0 15,0 0 1-15,0 4 0 16,0-4 1-16,0 0 0 16,0 0 0-16,0 0-1 15,0 0 0-15,0 0 0 16,0 0 0-16,0 0-1 15,0 0 0-15,4 4-1 16,-4-4 1-16,0 0-1 16,0 4 0-16,0 0 0 15,0 0 0-15,0-4 0 16,0 0 1-16,0 0-1 16,0 0 1-16,5 4-1 15,-1 0 1-15,1-1 0 0,-5-3 0 16,0 0-1-16,0 4 1 15,0-4-1-15,0 0 1 16,0 0-1-16,4 4 0 16,1 0 0-16,3 0 1 15,-3 0-1-15,-5 0 0 16,4 0 0-16,1 0 1 16,-1 0-1-16,1 0 1 15,-1 4-1-15,0-4 0 16,1 0 0-16,-1 0 0 15,1-1 0-15,-1 1 0 0,-4 0 0 16,0 0 0-16,5 0 0 16,-1 4 0-16,5 4 0 15,-5-8 0-15,1 0 0 16,4 4 0-16,-1-4 0 16,-3 0 0-16,-1-1 0 15,1 5 1-15,-1-4-1 16,1-4 1-16,-1 4-1 15,-4 0 1-15,4 0-1 16,-4 4 0-16,9-4 0 16,-4 0 1-16,4 0-1 15,-5 0 1-15,5 4-1 16,0-1 1-16,0-3 0 16,-5 4 0-16,1 0-1 15,3 0 1-15,1-4-1 0,-4 0 1 16,4 4-1-16,-5 0 0 15,0 0 0-15,5-1 0 16,0 1 1-16,-4-8 0 16,3 8-1-16,-3-4 0 15,4 0-1-15,-5 4 1 16,1 0 0-16,-1 0 0 16,5 4-1-16,0-1 1 15,-5-3 0-15,1 0 1 16,-1 0-1-16,0 0 1 15,5 0-1-15,-4-4 1 0,4 4-1 16,-1-1 1-16,1-3-1 16,-4 0 0-16,-1 4 0 15,1 0 0-15,3 0-1 16,-3 0 1-16,-1-4 0 16,1 0 0-16,-1 4 0 15,1-5 0-15,3 5 0 16,1-4 0-16,0 0 0 15,0 8 1-15,-5-4-2 16,5 0 1-16,-4 0-1 16,4 0 1-16,-1-1-1 15,1 1 1-15,-4 0 0 16,-1 4 1-16,5-4 0 16,0 4 0-16,0-1-1 15,0-7 1-15,0 4 0 16,-1-8 0-16,1 4-1 0,-4-12 1 15,4 4-1-15,-5 0 0 16,0 4 0-16,1 0 0 16,-1 4 0-16,5 0 0 31,0 4 0-31,0 0 0 16,0 0 1-16,0 0 0 15,-5 0-1-15,5 0 1 16,-9-1-1-16,4 1 1 15,1 0-1-15,-5 0 1 16,4 0-1-16,1 0 0 16,-1 0 0-16,0 0 1 0,1 3-1 15,4-3 0-15,-5 0 0 16,1 0 1-16,3 0-1 16,1 0 0-16,0 0 0 15,-4 0 0-15,-1-1 0 16,0 1 0-16,1 0 0 15,4 0 1-15,0 0-1 16,-5 0 0-16,5 0 0 16,4 0 0-16,-4-4 0 15,0 3 0-15,0-3 0 16,0-4 0-16,-5 12 0 16,5-8 0-16,-5 4 0 15,1 0 0-15,-1 4-1 16,1-1 1-16,-5 1 0 15,8-4 0-15,1 4 0 0,0 0 0 16,-4 0 0-16,3-1 0 16,1-3 0-16,-9 4 1 15,14-4-2-15,-5 0 1 16,-1 4 0-16,1-8 0 16,0 7 0-16,0 1 0 15,-5-4 0-15,5 0 0 16,0 4 0-16,-4-4 1 15,3 0-1-15,-3-1 0 16,-1 5-1-16,1-4 1 16,-1 0 0-16,1-4 0 0,3 4 0 15,-3-4 0-15,4 0 0 16,-5-4 0-16,5 8 0 16,-5-1 0-16,5 1 0 15,-4 4 1-15,4-4-1 16,-5 0 1-16,5 4-1 15,0-4 0-15,0 3 1 16,-1 1 0-16,1-4-1 16,0-4 0-16,0 4-1 15,0 0 1-15,0-4 0 16,-5 4 1-16,5-1-1 16,-5-3 0-16,5 4 0 15,-4-16 0-15,4 12 0 16,-1-8 1-16,-3 0-1 15,4 4 0-15,0 0 0 16,-1 0 0-16,-3 4 0 0,-1 0 0 16,5 0 0-16,-4 0 0 15,-1 0 0-15,0 0 0 16,1 4 0-16,-1-4 0 16,1 0 0-16,-1 0 0 15,1 0 0-15,4 0 1 16,-1 0-1-16,1 3 0 15,-4 1 0-15,-1 0 0 16,1 0 0-16,-1 0 0 16,-4 0 0-16,4 0 1 0,1-4-1 15,-1 4 0-15,-4-5 0 16,5 1 1-16,-5 0-1 16,0 4 0-16,0 0 0 15,4 0 0-15,-4 0 0 16,5 0 0-16,-1-4 0 15,0 0 0-15,5 3 0 16,-4-3 0-16,4 4 0 16,-5 0 0-16,0-4 0 15,10 4 0-15,-10 0 0 16,1-4 0-16,-1 0 0 16,0 4 0-16,5-4 0 15,-4-1 0-15,4 1 0 16,-1 0 0-16,1 4 0 15,0-4 1-15,0 0-1 16,-5 0 0-16,5 4 0 16,0 0 0-16,0 0 0 0,0 0 0 15,-5 3 0-15,5-3 0 16,-4 4 0-16,3-4 0 16,1 0 0-16,-4 0 0 15,4 3 0-15,-1-7 0 16,1 0 0-16,0 0 0 15,-4 4-1-15,3-4 1 16,1 4 0-16,0 0 0 16,-4-4 0-16,3 4 0 0,1 0 0 15,0-1 0-15,-4-3 0 16,-1 4 1-16,5 0-1 16,0-4 0-16,-5 4 0 15,1 0 0-15,4 0-1 16,-1-4 1-16,-3 4 0 15,-1-1 0-15,5-3 0 16,-4 0 0-16,3 4 0 16,-3-4 0-16,-1 0 0 15,1 0 0-15,4 4 0 16,-5 0 0-16,5-4 0 16,0 4 1-16,0-5-1 15,-1 1 0-15,1 0 0 16,0 0 0-16,0 4 0 15,0 0 0-15,0 0-1 16,0-4 1-16,-5 4 0 16,5-4 0-16,0 0 0 0,0 0 0 15,-1 3 0-15,1-3 0 16,0 8 0-16,0-8 0 16,0 8 0-16,-5-4 1 15,1 4-1-15,4-1 0 16,-1-3 0-16,1-4 0 15,-4-4 0-15,4 4 0 16,-5 0 0-16,5-12 0 16,-5 4 0-16,5 0 0 0,-4 4 0 15,-1 0 0-15,-4 4 0 16,4 0 0-16,-4 0 0 16,9 0 0-16,-9 0 0 15,5 0 0-15,-1 4-1 16,1 0 1-16,4 0 0 15,-1-1 0-15,1 1 0 16,-4 0 1-16,-1 0-1 16,5 0 1-16,-5 0 0 15,1 0 0-15,4 0-1 16,0-4 1-16,-5 3-1 16,5-3 0-16,0 4 0 15,0-4 0-15,-1 4 0 16,1 0 0-16,-4 0 0 15,4 0 0-15,-1 0 0 16,1-1 0-16,-4 1 0 16,-1 0 0-16,5 0 0 0,0 0 0 15,0 0 0-15,0 0 1 16,-1 0-1-16,1-1 0 16,0 1-1-16,-4-8 1 15,-1 4 0-15,5 0 0 16,0 4 0-16,0 0 0 15,-1 0 0-15,1-4 0 16,-4 4 0-16,4 0 0 16,-1-1 1-16,-3 5 0 15,4 0-1-15,0-4 1 0,-5 0-1 16,5 8 1-16,0-5-1 16,-5 1 1-16,5 0-1 15,-5-4 0-15,5 0 0 16,-4 0 0-16,-1-1 0 15,5 1 1-15,-4 0-1 16,-1 0 0-16,0 0 0 16,1 0 0-16,-1 0 0 15,1 0 0-15,-1-1-1 16,5 1 1-16,0 4 0 16,0-4 0-16,-5 0 0 15,5 0 0-15,-5 4 0 16,5-5 0-16,0 1 0 15,0 0 0-15,0 0 0 16,0 0 0-16,-5 4 0 16,1 0 0-16,-1-1 0 0,5-3 0 15,0 4 0-15,0-4 0 16,-5 4 0-16,5-4 0 16,-5-4 0-16,5 3 0 15,-4 5 0-15,3-4 0 16,-3-8 0-16,-1-8 0 15,1 12 0-15,4-8 0 16,-1 4 0-16,-3 0 0 16,-1 4 0-16,5 0 0 15,-4 0 0-15,3 0 0 16,-3 4 0-16,-1-4 1 0,1 0-2 16,-1 8 1-16,1-5 0 15,-1-3 0-15,0 4 0 16,1-4 0-16,-5 4 0 15,4 0 0-15,-4 0 0 16,0-4 1-16,0 4-1 16,5 0 0-16,-1-4 0 15,1-1 0-15,-1 1 0 16,-4 0 0-16,9 0 0 16,-5 4 0-16,1 0 0 15,-1-4 0-15,1 4 1 16,-1 0 0-16,0-4 0 15,1 0 1-15,-1 0-1 16,5-1 0-16,0 1 0 16,0 0 0-16,0 4-1 15,0-4 1-15,-5 0-1 0,1 4 1 16,-1 0-1-16,0 0 0 16,-4 0 0-16,5-4 1 15,4-1-3-15,-5 1 0 16,1-4-4-16,-5 0 0 15,0 0-8-15,0-7 1 16</inkml:trace>
          <inkml:trace contextRef="#ctx0" brushRef="#br0" timeOffset="390979.8951">1089-436 21 0,'0'12'10'0,"0"-32"1"0,0 20 5 16,0-4-11-16,-4 4 1 15,-5 0 1-15,0 0 0 16,0 8-10-16,-4 4 1 16,-1 3 5-16,-3 1 1 15,-1 0-3-15,0 0 0 16,1-1-1-16,-1-3 1 16,9-8-1-16,0 0 0 0,-4 4-4 15,13-4 0-15,0-4-7 16,-5-12 1-16</inkml:trace>
          <inkml:trace contextRef="#ctx0" brushRef="#br0" timeOffset="391220.7587">934-491 29 0,'4'0'14'0,"10"7"-9"16,-10-7 19-16,5 4-21 16,0 4 0-16,4 0 2 15,0-4 0-15,5 4-6 16,0 8 0-16,0 3 3 16,-1-3 1-16,1-4-4 0,0 0 0 15,-5-4-10-15,-4 0 0 16</inkml:trace>
        </inkml:traceGroup>
      </inkml:traceGroup>
      <inkml:traceGroup>
        <inkml:annotationXML>
          <emma:emma xmlns:emma="http://www.w3.org/2003/04/emma" version="1.0">
            <emma:interpretation id="{01833415-92C9-44E0-B54A-B17483010BE4}" emma:medium="tactile" emma:mode="ink">
              <msink:context xmlns:msink="http://schemas.microsoft.com/ink/2010/main" type="line" rotatedBoundingBox="10876,9835 9503,9817 9504,9759 10877,9777"/>
            </emma:interpretation>
          </emma:emma>
        </inkml:annotationXML>
        <inkml:traceGroup>
          <inkml:annotationXML>
            <emma:emma xmlns:emma="http://www.w3.org/2003/04/emma" version="1.0">
              <emma:interpretation id="{8B1E8E0A-AA79-4A49-9571-82366CE03A61}" emma:medium="tactile" emma:mode="ink">
                <msink:context xmlns:msink="http://schemas.microsoft.com/ink/2010/main" type="inkWord" rotatedBoundingBox="10876,9835 9503,9817 9504,9759 10877,9777"/>
              </emma:interpretation>
              <emma:one-of disjunction-type="recognition" id="oneOf1">
                <emma:interpretation id="interp5" emma:lang="en-US" emma:confidence="0">
                  <emma:literal>-</emma:literal>
                </emma:interpretation>
                <emma:interpretation id="interp6" emma:lang="en-US" emma:confidence="0">
                  <emma:literal>_</emma:literal>
                </emma:interpretation>
                <emma:interpretation id="interp7" emma:lang="en-US" emma:confidence="0">
                  <emma:literal>y</emma:literal>
                </emma:interpretation>
                <emma:interpretation id="interp8" emma:lang="en-US" emma:confidence="0">
                  <emma:literal>Z</emma:literal>
                </emma:interpretation>
                <emma:interpretation id="interp9" emma:lang="en-US" emma:confidence="0">
                  <emma:literal>z</emma:literal>
                </emma:interpretation>
              </emma:one-of>
            </emma:emma>
          </inkml:annotationXML>
          <inkml:trace contextRef="#ctx0" brushRef="#br0" timeOffset="5117.8354">845-696 5 0,'0'4'2'0,"0"-11"-1"0,0 7 2 16,0 0-4-16,0 0 1 15,0 0 0-15,0 0 0 16,0 0 1-16,0 0 1 16,0 0 1-16,0 0 1 15,4 0 0-15,-4 0 0 16,0 0 0-16,0 0 0 15,9 0-1-15,-9 0 0 16,0 0-3-16,0 0 1 16,0 0-1-16,0 0 1 0,5 0-1 15,4 0 1-15,-1 0-1 16,1 0 1-16,-9 0-1 16,9 0 0-16,0 0 0 15,0 0 1-15,9 0-1 16,-10-4 1-16,1 4 0 15,0 0 0-15,0 0 0 16,0 0 0-16,0 0 0 16,0 0 0-16,-1 0-1 15,6 0 0-15,-1-4 0 16,0 0 1-16,-4 4-1 16,0-4 0-16,4 4 0 15,-4-4 0-15,0 4 0 16,0-4 1-16,0 4-1 15,0 0 1-15,0 4-1 16,-1-4 1-16,1 4-1 0,0-4 0 16,0 4-1-16,0-4 1 15,4 0 0-15,-4 0 0 16,4 0 0-16,1 0 1 16,-1 0-1-16,-4 0 0 15,0 4 0-15,-1 0 0 16,1 0 0-16,0-1 0 15,0 1 0-15,0 0 0 16,0-4 0-16,4 0 0 16,0 0 0-16,1 0 0 15,-6 0 0-15,1 0 1 0,0 4-1 16,0-4 1-16,0 4-1 16,0 0 1-16,0 0 0 15,-1 0 0-15,1 0 0 16,0-4 0-1,5 0-1 1,-6 0 1-16,1 0 0 16,0 0 0-16,-4 0-1 15,-1 4 0-15,5-4 1 16,-5 0 0-16,5 0-1 16,0 0 0-16,-5 0 0 15,5 0 1-15,0 0-1 16,0 0 1-16,4 0-1 15,-4 0 0-15,0 0 0 16,0 0 1-16,0 0-1 16,0 0 1-16,-1 0-2 0,1 0 1 15,5-4 0-15,-1 4 0 16,-4-4 0-16,4 0 1 16,0 4-1-16,1 0 1 15,-1 0 0-15,0 0 0 16,-4 0-1-16,0 0 1 15,0 0-1-15,0 0 0 16,-1 0 0-16,1 0 1 16,0 0-1-16,0-4 0 15,4 4 0-15,-4 0 1 16,5-4-1-16,-1 0 1 0,0 4 0 16,-4-4 0-16,0 4-1 15,0 0 1-15,0 0-1 16,-1 0 0-16,1 0 0 15,0-4 0-15,0 4 0 16,0 0 0-16,0 0 0 16,0-4 0-16,-1 4 0 15,1-3 0-15,0-1 0 16,0 4 0-16,0 0 0 16,0 0 0-16,0 0 0 15,-5 0 0-15,5 0 0 16,0 0 0-16,0 0 0 15,-5 4 0-15,5-1 0 16,0-3 0-16,0 0 0 16,-5 0 1-16,5 0-1 0,-5-3 0 15,1 3 0-15,-1 0 0 16,1 0 0-16,3 0 0 16,-3 3 0-16,-1-3 1 15,1 0-1-15,-1 0 1 16,1 0-1-16,3 0 1 15,-3 4-1-15,4 0 1 16,0 0-1-16,-5-4 1 16,-4 4-1-16,4 0 1 15,-4-4-1-15,9 4 1 16,-9 0-1-16,0-4 0 16,0 0 0-16,0 0 0 0,9 0-3 15,-4-4 1-15,4 0-4 16,-5 0 0-16,0 0-5 15,-4 4 0-15</inkml:trace>
        </inkml:traceGroup>
      </inkml:traceGroup>
    </inkml:traceGroup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0T14:22:13.792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E0113AF-F8CD-4703-B202-90F09C044194}" emma:medium="tactile" emma:mode="ink">
          <msink:context xmlns:msink="http://schemas.microsoft.com/ink/2010/main" type="inkDrawing" rotatedBoundingBox="7253,9031 13163,9073 13162,9144 7252,9101" semanticType="callout" shapeName="Other"/>
        </emma:interpretation>
      </emma:emma>
    </inkml:annotationXML>
    <inkml:trace contextRef="#ctx0" brushRef="#br0">-7 56 6 0,'0'4'3'0,"-9"-8"-1"0,9 4 4 15,0 0-6-15,0 0 1 16,0 0 1-16,0 0 0 16,0 0-1-16,0-7 1 0,0 7 1 15,0-4 1-15,0 4 0 16,0-4 0-16,0 4-1 15,0 0 1-15,0 0-2 16,0 0 0-16,0 0-1 16,0 0 0-16,0 0 0 15,0 0 1-15,0 0-1 16,0 0 1-16,0 0 0 16,0 0 0-16,0 0 0 15,5-8 1-15,-5 8-1 16,0 0 0-16,4-4-1 15,-4 4 0-15,0 0 0 16,9-4 1-16,-9 4-1 16,9 0 0-16,-5-4-1 15,5 4 1-15,-9 0 0 16,5 0 0-16,-5 0-1 0,4-4 0 16,-4 4 0-16,0 0 1 15,0 0 0 1,5 0 0-16,-1 0 0 0,5 0 0 15,-9 0 0-15,4-4 0 16,1 4-1-16,4 0 1 16,-5 0-1-16,5-4 0 15,-5 0 0-15,1 4 1 16,-1-4-1-16,-4 4 1 16,0 0-1-16,9 0 0 15,-9 0 0-15,0 0 1 0,4 4-1 16,-4-4 1-16,9 0-1 15,-4 0 0-15,4 4 0 16,-1 0 0-16,1 0 0 16,0-8 1-16,0 4-1 15,-4-4 1-15,3 4-1 16,-8 0 0-16,9 0 0 16,0 0 1-16,0 0 0 15,-5 0 0-15,5 0 0 16,0 0 1-16,0 0-1 15,0 0 1-15,0 0-1 16,0 0 0-16,-5 4-1 16,5-4 0-16,0 0 0 15,4-4 1-15,-4 4-1 16,4-4 0-16,-4 4 0 16,0-4 1-16,4 4-1 0,-4 0 1 15,0 0-1-15,0 0 0 16,0 0 0-16,-1 0 1 15,1 0-1-15,0 0 0 16,-4 4 0-16,8-4 0 16,-4-4 0-16,0 4 1 15,-1 0-1-15,1 0 0 16,0 0 0-16,4 0 1 16,-4 0-1-16,5 0 0 15,-6 0 0-15,1 0 0 16,0 0 0-16,0 0 1 0,0 0-1 15,0 0 0-15,4 0 0 16,0 0 1-16,1 4-1 16,-1-4 0-16,0 4 0 15,1-4 1-15,-1 0-1 16,0 0 1-16,0 0-1 16,-4 0 0-16,0 0 0 15,0 0 1-15,0 0-1 16,4 0 1-16,-4 4-1 15,4 0 1-15,-4-4-1 16,0 0 0-16,0 0 0 16,0 4 0-16,0-4 0 15,-1 0 1-15,1 0-1 16,0 0 1-16,0 0-1 16,0-4 0-16,0 4 0 15,0 0 1-15,-1 0-1 16,1 0 0-16,5 0 0 0,-1 0 1 15,-4 0-1-15,4 0 1 16,0 0 0-16,1 0 0 16,-1 0 0-16,0 0 0 15,1 0-1-15,3-4 1 16,-3 4-1-16,-1 0 1 16,5 0-1-16,-5 0 0 15,0 4 0-15,0-4 1 16,1 0-1-16,-5 0 1 15,-1 0-1-15,6 0 1 0,-1 0-1 16,0 0 1-16,1 0-1 16,-1 0 1-16,0 0-1 15,0 0 1-15,1 0-1 16,-1 0 0-16,0 4 0 16,1-4 0-16,-1 0 0 15,0 0 0-15,1 0 0 16,-1 0 1-16,0 0-1 15,0 0 0-15,1 4 0 16,-1-4 1-16,0 0-1 16,1 0 1-16,-1 0-1 15,0 0 0-15,0 4 0 16,1-4 1-16,-5 4-1 16,4-4 0-16,-13 0 0 15,9 0 1-15,-5 4 0 0,1 0 0 16,3 0-1-1,-3-4 0-15,4 4 0 0,0-4 0 16,4 0 0-16,0 0 1 16,5 0-1-16,-5-4 0 15,5 4 0-15,0-4 1 16,-1 4-1-16,1 0 0 16,-5 0 0-16,5 0 0 15,0 0 0-15,-5 0 0 16,0 0 0-16,1 0 0 15,-1 0 0-15,0 0 0 16,1 0 0-16,-1 0 0 0,0 0 0 16,0 0 0-16,1 0 0 15,-1 0 0-15,0 0 0 16,1 0 0-16,-1 0 0 16,0 0 0-16,0 0 0 15,5 0 0-15,0 0 0 16,0 0 0-16,-1 0 0 15,1 0 0-15,-5 0 0 16,1 0 0-16,-1 0 0 16,0 0 0-16,1 4-1 15,-1 0 1-15,0-4 0 16,0 4 0-16,1-4 0 16,-1 0 1-16,-4 0-1 15,0-4 0-15,0 4 0 16,-1 0 0-16,6 0 0 15,-5 0 0-15,-1 0-1 16,6 0 1-16,-5 0 0 0,4 0 0 16,0 4 0-16,0-4 0 15,1 0 0-15,-1 0 0 16,-4 0 0-16,9 0 0 16,-5 0 0-16,0 0 0 15,-4 0 0-15,9 0 0 16,-5 0 0-16,0 0 0 15,1 0 0-15,-1 0 0 16,0 0 0-16,1-4 0 16,-1 4 0-16,0 0 0 15,9 0 0 1,-4 0 0-16,0 0 0 16,-1 0 1-16,1 0-1 15,0 0 0-15,0 0 0 16,-1 0 1-16,1-4-1 15,0 4 0-15,-1 0 0 16,1-4 1-16,-5 4-2 16,5 0 1-16,-5 0 0 15,1 0 0-15,-1 4 0 16,0-4 0-16,1 0 0 16,-1 0 0-16,0 0 0 15,1 0 0-15,-1 0 0 16,-4 0 0-16,0 0 0 15,-1 0 0-15,1 0 0 0,5 0 0 16,-6 0 0-16,6 0 0 16,-1 4 0-16,5-4 0 15,-5 0 0-15,0 0 0 16,1 0 0-16,3 0 0 16,-3-4 0-16,3 0 1 15,1 0-1-15,0 0 0 16,-1 4 0-16,1 0 0 15,-5 0-1-15,1 0 1 16,-1 0 0-16,0 4 0 0,1 0 0 16,-1-4 0-16,5 0 0 15,-1 0 0-15,1 0 0 16,-5 0 0-16,5 0 0 16,-5-4 0-16,1 4 0 15,3 0 0-15,1 0 0 16,0 0 0-16,-5 0 0 15,5 0 0-15,-5 0 0 16,5 0 0-16,-5 0 0 16,0 0 1-16,1 0-1 15,-1 0 0-15,0 0 0 16,1 0 0-16,-1-4 0 16,0 4 0-16,0 0 0 15,-4 0 0-15,0 0 0 16,0 0 0-16,4 0 0 15,-4 0 0-15,5 0 0 0,-6 0 0 16,6 0 0-16,-1 0 0 16,5 0 0-16,-5 0 0 15,0 0 0-15,5-4 0 16,-5 0 0-16,5 4 0 16,-5 0 0-16,1 0 0 15,3 0 0-15,-3 0 0 16,-1 0 0-16,0 0 0 15,0 0 0-15,1 0 1 16,-1 0-1-16,0 0 0 16,1 0 0-16,3 0 0 0,1 0-1 15,0 0 1-15,-5 0 0 16,5 0 0-16,-5 0 0 16,0 0 1-16,1 4-1 15,-1-4 0-15,0 0 0 16,5 0 0-16,-5 0-1 15,5 0 1-15,0 0 0 16,-1 0 0-16,-3 0 0 16,-1 0 0-16,0 4 0 15,1 0 1-15,-1 0-1 16,0 0 0-16,0-4 0 16,1 0 1-16,-5 0-1 15,4 0 0-15,-4 0 0 16,0 0 0-16,-1 0 0 15,-3 0 1-15,4 0-1 16,0 0 0-16,-1 0 0 0,1 0 0 16,0 0 0-16,0 0 0 15,4 0 0-15,1 0 0 16,-1 0 0-16,0 0 1 16,1 0-1-16,-1 0 0 15,0 0-1-15,0 0 1 16,1 0 0-16,-1 0 1 15,0 0-2-15,1 0 1 16,-1 0 0-16,0 0 1 0,0 0-1 16,-4 0 0-16,5 0 0 15,-1 0 0-15,0 0 0 16,-4 0 0-16,4 0 0 16,1 0 1-16,-1 0-1 15,0 0 0-15,0 0 0 16,1 0 0-16,-1 4 0 15,-4-4 0-15,4 0 0 16,0 0 0-16,1 4 0 16,-1-4 0-16,0 0 0 15,1 0 0-15,-1 0 0 16,0 0 0-16,1 0 0 16,-1-4 0-16,5 4 0 15,-5 0 0-15,-4 0 0 16,4 0 0-16,-4 0 0 15,0 0 0-15,0 0 0 16,-1 0 0-16,1 0 0 16,0 0 1-16,0 0-1 0,0 0 0 15,0 0 0-15,-9 0 0 16,4 0 0-16,1 0 0 16,3 0-1-16,-3 0 1 15,4 0 0-15,0 0 0 16,4 0 0-16,-4-4 0 15,0 4 0-15,4-4 0 16,0 4 0-16,-4 0 1 16,0 0-2-16,4 0 1 15,0 0 0-15,-4 0 0 16,0 0 0-16,5 0 0 0,-6 0 0 16,1 0 0-16,5 0 0 15,-6 0 0-15,1 0 0 16,5 0 0-16,-6 0 0 15,1 0 0-15,0 0 0 16,0-4 0-16,0 4 0 16,0-4 0-16,0 4 0 15,-1 0 0-15,1 0 0 16,0 0 0-16,0 0-1 16,0 4 1-16,0-4 0 15,0 0 0-15,-1 0 0 16,6 0 0-16,-5 0 0 15,4 0 0-15,-4 0 0 16,0 0 1-16,-1 0-1 16,1 0 0-16,0 4-1 15,0 0 1-15,0 0 0 16,0-4 0-16,0 4 0 0,-1-4 0 16,1 0 0-16,5 0 0 15,-6 0 0-15,1-4 1 16,0 4-2-16,0 0 1 15,0 0 0-15,0 0 0 16,-5 0 0-16,5 0 0 16,-4 4-1-16,-1-1 1 15,0-3 0-15,1 0 0 0,-1 0 0 16,5 0 1-16,0 0-1 16,0-3 0-16,-5 3 0 15,5 0 0-15,-4 0-1 16,3 0 1-16,-3 0 0 15,-1 3 0-15,1 1 0 16,-5-4 0-16,0 0 0 16,9 0 0-16,-5 0 0 15,0-4 0-15,-4 4 0 16,5-3 0-16,-5 3 0 16,4-4 0-16,-4 4 0 15,0 0 0-15,0 0-1 16,0 0 1-16,9 0 0 15,-4 4 0-15,-5-4 0 16,0 0 0-16,8 0 0 0,-8 0 0 16,9 0 0-16,0 0 0 15,0 0 0 1,-5 0 0-16,-4 0 0 0,9 0 0 16,0 0 0-16,-9 0 0 15,0 0 0-15,0 0 0 16,9 0 0-16,0 0 0 15,-5 0-1-15,5 0 1 16,-4 0 0-16,3 0 1 16,-3 0-1-16,4 0 0 15,-9 0 0-15,4 3 0 16,1 1 0-16,-1 0 0 0,-4 0-1 16,0-4 1-16,9 0 0 15,-5 0 0-15,5 0 0 16,-4 0 0-16,-1 0 0 15,-4 0 0-15,0 0 0 16,9 0 0-16,-9 0 0 16,4 4 0-16,1 0 0 15,-1 0 1-15,5 0-1 16,-5-4 0-16,-4 0-1 16,5 0 1-16,-1 4 0 15,5-4 0-15,-9 0 0 16,9 0 0-16,0 0 0 15,-9 0 0-15,4 0 0 16,-4 0 0-16,0 0 0 16,0 0 1-16,0 0-2 0,0 0 1 15,0 0-1-15,0 0 1 16,0 0-3-16,0 4 1 16,0-4-7-16,-4 0 0 15,-5 4-7-15,-4 0 0 16,4 0-2-16,4 0 0 15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0T14:23:18.562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D068615-3F74-434C-BB4E-8DA1D3FD1798}" emma:medium="tactile" emma:mode="ink">
          <msink:context xmlns:msink="http://schemas.microsoft.com/ink/2010/main" type="writingRegion" rotatedBoundingBox="8779,9151 8792,12088 8767,12089 8754,9152"/>
        </emma:interpretation>
      </emma:emma>
    </inkml:annotationXML>
    <inkml:traceGroup>
      <inkml:annotationXML>
        <emma:emma xmlns:emma="http://www.w3.org/2003/04/emma" version="1.0">
          <emma:interpretation id="{B7FEE0A8-658A-4B25-A798-59C2115D5116}" emma:medium="tactile" emma:mode="ink">
            <msink:context xmlns:msink="http://schemas.microsoft.com/ink/2010/main" type="paragraph" rotatedBoundingBox="8779,9151 8792,12088 8767,12089 8754,91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510D121-37FE-40DA-9B63-93145D01B707}" emma:medium="tactile" emma:mode="ink">
              <msink:context xmlns:msink="http://schemas.microsoft.com/ink/2010/main" type="line" rotatedBoundingBox="8779,9151 8792,12088 8767,12089 8754,9152"/>
            </emma:interpretation>
          </emma:emma>
        </inkml:annotationXML>
        <inkml:traceGroup>
          <inkml:annotationXML>
            <emma:emma xmlns:emma="http://www.w3.org/2003/04/emma" version="1.0">
              <emma:interpretation id="{11F0EA83-F29D-40BC-BA11-2910DA40114F}" emma:medium="tactile" emma:mode="ink">
                <msink:context xmlns:msink="http://schemas.microsoft.com/ink/2010/main" type="inkWord" rotatedBoundingBox="8779,9151 8792,12088 8767,12089 8754,9152"/>
              </emma:interpretation>
              <emma:one-of disjunction-type="recognition" id="oneOf0">
                <emma:interpretation id="interp0" emma:lang="en-US" emma:confidence="0">
                  <emma:literal>|</emma:literal>
                </emma:interpretation>
                <emma:interpretation id="interp1" emma:lang="en-US" emma:confidence="0">
                  <emma:literal>I</emma:literal>
                </emma:interpretation>
                <emma:interpretation id="interp2" emma:lang="en-US" emma:confidence="0">
                  <emma:literal>1</emma:literal>
                </emma:interpretation>
                <emma:interpretation id="interp3" emma:lang="en-US" emma:confidence="0">
                  <emma:literal>l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-1457-1221 3 0,'-5'4'1'0,"10"-16"-1"0,-5 12 2 0,0 0-2 16,0 0 0-16,0 0 0 15,0 0 1-15,0 0-2 16,0 0 1-16,0 0 0 16,0 0 0-16,0 0 0 15,0 0 1-15,0 0 0 16,0 0 1-16,0 0-1 16,0 0 0-16,0 0 0 15,0 0 1-15,0-8-2 16,0 8 1-16,0-7-1 15,0 7 0-15,0 0 0 16,0 0 0-16,0 0 0 16,0 0 1-16,0 0 0 0,0 0 0 15,0 0 0-15,0 0 0 16,0 0 0-16,0 0 0 16,0 0 0-16,0 0 0 15,0 0 0-15,0 0 1 16,0 0-1-16,0 0 0 15,0 0 0-15,0 0 1 16,0 0-1-16,0 0 0 16,0 0 0-16,0 0 0 0,0 0-1 15,0 0 1-15,0 0-1 16,0 0 1-16,0 0 0 16,0 0 0-16,0 0-1 15,0 0 1-15,0 0-1 16,0 0 1-16,0 3 0 15,0 1 0-15,0 0-1 16,0-4 1-16,0 4-1 16,0-4 1-16,0 4 0 15,0 0 0-15,4 0-1 16,-4 0 1-16,5 4-1 16,-5 0 0-16,0 0 0 15,0-4 1-15,0 7-1 16,0-3 0-16,0 0 0 15,0 0 1-15,0 4 0 16,0-4 0-16,0 0 0 16,0-1 0-16,4 1 0 0,-4 0 0 15,0-8 0-15,0 0 0 16,0 4-1-16,0-4 0 16,0 8 0-16,0-4 0 15,0 0 0-15,0 0 1 16,0 4 0-16,0 0 0 15,0 7 0-15,0-3 1 16,0 0-1-16,0-4 1 16,0 0-1-16,0 0 0 15,0 3-1-15,0-3 1 0,0 4-1 16,0-4 0-16,0 0 0 16,0 0 0-16,0 0 0 15,0 0 0-15,0-5 0 16,0 9 0-16,0-4 0 15,0 0 1-15,0 0-1 16,0 4 0-16,0-4 0 16,0-1 0-16,0 1 0 15,0 0 0 1,0 0 0 0,0 0 0-16,0 0 0 15,0 0 1-15,0 0-2 16,0-1 1-16,0 1 0 15,0 0 1-15,0 4-1 16,0-4 0-16,0-4 0 16,0 0 0-16,0 4 0 15,0 0 1-15,0-1-2 0,0 1 1 16,0 0 0-16,0-4 0 16,0 0 0-16,0 0 0 15,0 4 0-15,0-4 0 16,0 0 0-16,0 4 0 15,0-4 0-15,0-1 0 16,0-3 0-16,0 12 0 16,0-4 0-16,0-8 0 15,0 0 0-15,0-16 0 0,0 5 0 16,0 3 1-16,0 8-1 16,0 0 0-16,0 0 0 15,0 0 0-15,0 0 0 16,0 0 1-16,0 0-1 15,0 0 0-15,0 0 0 16,0 0 0-16,0 0 0 16,0 0 1-16,4 4-1 15,-4 0 1-15,0 0-1 16,0-1 0-16,0 1 0 16,0 0 1-16,0 0-1 15,0 4 1-15,0-4-1 16,0 0 1-16,0 4-1 15,5 0 0-15,-5 0 0 16,0 0 1-16,0-1-2 16,0 1 1-16,0 0 0 15,0 0 0-15,0 0 0 0,0 0 0 16,0 0 0-16,0 0 0 16,0-5 0-16,0 5 0 15,0-4 0-15,0 4 0 16,0-4 0-16,0 4 0 15,0 0 0-15,0 0 0 16,0 0 0-16,0 0 0 16,0-1 0-16,0 1 0 15,0-4 0-15,0 4 0 16,0-4-1-16,0 4 1 16,0 0 0-16,0-4 1 0,0 0-1 15,0 4 0-15,0-5 0 16,0 1 0-16,0 0 0 15,0 8 0-15,0-12 0 16,0 4 0-16,0 0 0 16,0 4 0-16,0 0 0 15,0 0 0-15,0 0-1 16,0 3 1-16,0 1 0 16,0-8 1-16,0 4-1 15,0-4 0-15,0-4 0 16,0-8 0-16,0 12 0 15,0 0 0-15,0 8 0 16,0 0 0-16,-5-1 0 16,5 1 0-16,0 0 0 15,-4 0 0-15,4 0 0 16,0-1 0-16,0 1 0 16,0-4 0-16,-4 0-1 0,4 0 1 15,0-4 0-15,0 4 1 16,0 0-1-16,0-5 0 15,-5 1 0-15,5 0 1 16,0 4-1-16,0-4 1 16,0 0-1-16,0 0 0 15,0 4 0-15,0 0 0 16,-4-4 0-16,4 0 0 0,0 0 0 16,0 0 0-16,0 3 0 15,0-3 1-15,0 0-1 16,0 4 0-16,0-8 0 15,0 4 0-15,0 0 0 16,0 4 0-16,0-4 0 16,0 4 0-16,0-4 0 15,0 0 0-15,0 0 0 16,0 3 0-16,0 5 0 16,0-4 0-16,0-4 0 15,0 0 1-15,0 4-1 16,0-4 0-16,0 4 0 15,0 4 0-15,0-5 0 16,0 1 0-16,0 0 0 16,0-4 1-16,0-4-1 15,0 0 0-15,0 4 0 16,0-20 1-16,0 4-1 0,0 5 1 16,0 7-1-16,0 0 0 15,0 0 0-15,0 0 0 16,0 0 0-16,0 0 1 15,0 0-2-15,0 0 1 16,0 4 0-16,0-4 1 16,0 3-2-16,0-3 1 15,0 4 0-15,0 0 0 16,0-4 0-16,0 4 0 16,0-4 0-16,4 4 0 0,-4 0 0 15,0 0 1 1,0 0-1-16,0 0 0 0,0 0 0 15,5 0 0-15,-5 4 0 16,0-4 1-16,0 4-1 16,0-5 0-16,0 5 0 15,0-4 0-15,0 0 0 16,0 0 0-16,0 0 0 16,4 0 0-16,-4 0 0 15,0 0 0-15,0 0 0 16,0 0 0-16,0 0 0 15,0 4 0-15,0-4 0 16,0 3 0-16,0 1 0 16,0 0 0-16,0-4 0 15,0 4 0-15,0-4 0 16,4 0 0-16,-4 0 0 16,0 4 0-16,0-4 0 0,0 0 0 15,0 3 0-15,0-3 0 16,0 0 0-16,0 4 0 15,0-4 0-15,0 4 0 16,0-4-1-16,0 4 1 16,0 0 0-16,0 0 0 15,0-5 0-15,0 1 0 16,0 0 0-16,0-4 0 16,0 4 0-16,0 0 1 15,0-4-1-15,0 4 0 0,0-4 0 16,0 0 0-16,0 8 0 15,0-8 0-15,0 8 0 16,0 4 0-16,0-4 0 16,0-1 0-16,0 5-1 15,0-4 1-15,0 0 0 16,0-4 1-16,0 4-1 16,0 4 0-16,0-1 0 15,0-3 0-15,0 0 0 16,0-4 0-16,0 12 0 15,0-12 0-15,0 4 0 16,0 4 0-16,0-5 0 16,0 1 0-16,0 0 0 15,0 0 0-15,0-4 0 16,0 0 0-16,0 4 0 16,0-8 0-16,0 4 0 15,0 4 0-15,0-4 0 0,0 3 0 16,0 1 0-16,0-4 0 15,0 0 0-15,0 0 0 16,0 0 0-16,0-4 0 16,0 0 0-16,0 4 0 15,0-4 0-15,0 8 0 16,0-4 0-16,0 0 0 16,0-4 0-16,0 8 0 15,0-4 0-15,0 3 1 16,-4-3-1-16,4 0 0 0,0 8-1 15,0-8 1-15,0 0 0 16,0 0 0-16,0 0 0 16,0-4 0-16,0 0 0 15,0 4 1-15,0 0-1 16,0 4 0-16,0-4 0 16,0 0 1-16,0-4-1 15,0 3 0-15,0 1 0 16,0 0 0-16,0 8 0 15,0-4 0-15,0-4 0 16,0 8 0-16,0-4 0 16,4-4 0-16,-4 3 0 15,0-3 0-15,0 4 0 16,0-4 0-16,0 0 0 16,0-4 0-16,0 0 0 15,0 0 0-15,0 4 0 0,5-20 0 16,-5 8 0-16,0-3 0 15,0 11 0-15,0 0 0 16,0 0 0-16,0 0 0 16,-5 0 0-16,5 0 0 15,0 4 0-15,0-4 0 16,0 0 0-16,0 7 0 16,0-3 0-16,0-4 0 15,0 4 0-15,5 0 0 16,-5 0 0-16,0 0 0 15,0 0 0-15,0 0 0 0,0 0 0 16,-5 0 0-16,5 4 0 16,5 0 0-16,-5 0 0 15,4-5 0-15,-4 5 0 16,0 0 0-16,0-4 0 16,0 0 0-16,0 0 0 15,0 4 0-15,0 0 0 16,0 0 0-16,0 0 0 15,0-1 0-15,-4 1 0 16,8-4 0-16,-4 4 0 16,0-4 0-16,-4 0 0 15,8 0 1-15,-4 0-1 16,0 0 0-16,0 0-1 16,0 0 1-16,-4 4 0 15,8-5 0-15,-4 5 0 16,0 0 0-16,0 0 0 0,0-4 0 15,0 4 0-15,0 0 0 16,0-4 0-16,0 0 0 16,-4 0 0-16,8 0 0 15,-8-1 0-15,4 1 0 16,0 0 0-16,4 0 0 16,-4-4 0-16,-4 4 0 15,4 4 0-15,0-4 0 16,0 0 0-16,0 4 0 15,0-4 0-15,0 0 0 0,0 4 0 16,4-4 0-16,-4 0 0 16,0-1 1-16,0 1-1 15,0 4 1-15,-4 4-1 16,4-4 1-16,0 0-1 16,0-4 1-16,0 8 0 15,0-5 0 1,0 5-2-1,0 0 1-15,0-8 0 16,0 4 0-16,0-4 0 16,0 4 0-16,0-4 0 15,0 4 0-15,0-5 0 16,0 5 0-16,0 0 0 16,0-4 0-16,0 4 0 15,0 0 0-15,-5-4 0 16,5 4 0-16,0-4 0 0,0 4 0 15,0-1 0-15,0-3 0 16,0 4 0-16,0-4 0 16,0 0 0-16,0 4 0 15,0 0 0-15,0-4 0 16,0 0 0-16,0 0 0 16,0 4 0-16,0-8 0 15,0 3 0-15,0 1 0 16,0 4 0-16,0-4 0 15,0 4 0-15,0 0 0 16,0 0 1-16,0-4 0 0,0 4-1 16,0 0 0-16,0-1 1 15,0-3 0-15,0 4-1 16,0 0 0-16,0 0-1 16,0-4 0-16,0 0 1 15,5 4 0-15,-5 0-1 16,0-1 1-16,0 1 0 15,0-4 0-15,0 4 1 16,0-8 0-16,0 0-1 16,0-12 1-16,0 16 0 15,4-12 0-15,-4 12 0 16,-4-8 0-16,4 0-2 16,0 4 0-16,0 0 1 15,0 4 0-15,-5 0 0 16,10 0 0-16,-5 0 0 0,0 0 0 15,0 0 1-15,0 0 0 16,0 0-1-16,0 0 0 16,-5 0 0-16,5 0 0 15,5 4 0-15,-5-4 0 16,0 0-1-16,0-1 0 16,0 5 0-16,0 0 0 15,0 0 0-15,0 0 1 16,0-4-1-16,0 4 0 15,0 0 2-15,0-4 0 0,-5 0 0 16,10 0 0-16,-5-1-1 16,0 1 1-16,0 4-1 15,0 0 0-15,0-4-1 16,4 0 0-16,-4 0 1 16,0 4 0-16,0-4 0 15,0 4 0-15,-4-4 1 16,8 3 0-16,-4-3 0 15,-4 4 0-15,4-4-1 16,0 0 0-16,0 4 0 16,0 0 0-16,0 0 0 15,0 0 0-15,0 0-1 16,0-5 0-16,0 1 0 16,0 0 1-16,0-4-2 15,0 4 1-15,0-4-3 16,0 0 0-16,0 0-2 0,0 0 0 15,0 0-6-15,0 0 0 16</inkml:trace>
        </inkml:traceGroup>
      </inkml:traceGroup>
    </inkml:traceGroup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0T14:24:53.957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F841F81-AEEA-4F70-BFF9-23C64D2EA630}" emma:medium="tactile" emma:mode="ink">
          <msink:context xmlns:msink="http://schemas.microsoft.com/ink/2010/main" type="writingRegion" rotatedBoundingBox="7318,13954 14583,13945 14585,15007 7320,15016"/>
        </emma:interpretation>
      </emma:emma>
    </inkml:annotationXML>
    <inkml:traceGroup>
      <inkml:annotationXML>
        <emma:emma xmlns:emma="http://www.w3.org/2003/04/emma" version="1.0">
          <emma:interpretation id="{FD907F46-8E51-4CDF-BEDC-25BD6487C5E2}" emma:medium="tactile" emma:mode="ink">
            <msink:context xmlns:msink="http://schemas.microsoft.com/ink/2010/main" type="paragraph" rotatedBoundingBox="7318,13963 13197,13945 13199,14502 7320,145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5B7928-1AC4-4992-8EB1-DEF89AED7CD0}" emma:medium="tactile" emma:mode="ink">
              <msink:context xmlns:msink="http://schemas.microsoft.com/ink/2010/main" type="line" rotatedBoundingBox="7318,13963 13197,13945 13199,14502 7320,14521"/>
            </emma:interpretation>
          </emma:emma>
        </inkml:annotationXML>
        <inkml:traceGroup>
          <inkml:annotationXML>
            <emma:emma xmlns:emma="http://www.w3.org/2003/04/emma" version="1.0">
              <emma:interpretation id="{8B18047F-8896-4E22-93DC-966114C18CC7}" emma:medium="tactile" emma:mode="ink">
                <msink:context xmlns:msink="http://schemas.microsoft.com/ink/2010/main" type="inkWord" rotatedBoundingBox="7270,14003 8720,13857 8771,14361 7321,14507"/>
              </emma:interpretation>
              <emma:one-of disjunction-type="recognition" id="oneOf0">
                <emma:interpretation id="interp0" emma:lang="en-US" emma:confidence="0">
                  <emma:literal>=</emma:literal>
                </emma:interpretation>
                <emma:interpretation id="interp1" emma:lang="en-US" emma:confidence="0">
                  <emma:literal>t</emma:literal>
                </emma:interpretation>
                <emma:interpretation id="interp2" emma:lang="en-US" emma:confidence="0">
                  <emma:literal>}</emma:literal>
                </emma:interpretation>
                <emma:interpretation id="interp3" emma:lang="en-US" emma:confidence="0">
                  <emma:literal>Z</emma:literal>
                </emma:interpretation>
                <emma:interpretation id="interp4" emma:lang="en-US" emma:confidence="0">
                  <emma:literal>z</emma:literal>
                </emma:interpretation>
              </emma:one-of>
            </emma:emma>
          </inkml:annotationXML>
          <inkml:trace contextRef="#ctx0" brushRef="#br0">-2893 4103 1 0,'-4'-4'0'0,"8"16"1"15,-4-12 0-15,0 0-1 16,0 0 0-16,0 0 1 15,0 0 0-15,0 0-1 16,0 0 0-16,0 0 1 16,0 0 1-16,0 0-1 15,0 0 1-15,0 0-1 16,0 0 0-16,0 0-1 16,0 0 1-16,0 0 0 15,0 0 0-15,0 0 0 16,0 0 1-16,0 0-1 0,0 0 1 15,0 0 0-15,0 0 0 16,0 0-1-16,0 0 1 16,0 0-1-16,0 0 1 15,0 0-1-15,0 0 0 16,0 0-1-16,0 0 1 16,0 0 0-16,0 0 0 15,5-8-1-15,-5 8 1 16,0 0-1-16,0-11 0 15,0 11 0-15,0 0 0 0,0 0 0 16,0 0 1-16,0-8-1 16,0 8 1-16,0 0 0 15,4-8 0-15,-4 0 0 16,0 8 0-16,0-8-1 16,0 8 0-16,0 0 0 15,0 0 1-15,0 0-1 16,0-8 0-16,0 8 0 15,0 0 0-15,0 0 0 16,0-8 1-16,0 8-1 16,0 0 1-16,5-8-1 15,-5 0 0-15,0 1 0 16,0 7 0-16,4-8 0 16,-4 8 1-16,0-8-1 15,0 0 1-15,0 8-1 16,0 0 1-16,0 0-1 15,0-4 1-15,0-4-1 0,0 8 0 16,0-8 0-16,0 8 0 16,0-4 0-16,0 4 0 15,0-11 0-15,0 11 0 16,0-8 0-16,0 0 1 16,0 0-1-16,0 8 0 15,0 0 0-15,0-8 0 16,0 8 0-16,0-8 0 15,0 0 0-15,0 8 1 16,0 0-1-16,4-8 1 0,-4 8 0 16,0-7 0-16,0 7-1 15,5-8 0-15,-5 4 0 16,0 4 0-16,0 0 0 16,0-12 0-16,0 4 0 15,0 0 0-15,0 8 0 16,0-8 0-16,0 8 0 15,4-8 0-15,1 1 0 16,-5-1 1-16,0 8-1 16,0 0 0-16,0 0 0 15,0 0 0-15,0 0 0 16,0 0 0-16,0 0 0 16,4-8 0-16,-4 0 0 15,0 0 0-15,5 0 0 16,-1 0 1-16,-4 0-1 15,4 1 0-15,-4-1 0 16,5 0 0-16,-5 8 0 0,0 0 1 16,0 0 0-16,0 0 1 15,0 0-1-15,4-4 0 16,-4 4-1-16,0-8 0 16,0 8 0-16,0-8 1 15,0 0-1-15,0 8 0 16,5-12 0-16,-5 12 0 15,4-7 1-15,-4 7 0 16,0 0 0-16,0 0 0 16,0 0-1-16,9 0 1 15,0 0-1-15,-9 0 0 0,9-4 0 16,-9 4 1-16,4-4-1 16,5 0 1-16,0 0 0 15,-5 0 0-15,-4 4-1 16,0 0 1-16,5-4 0 15,4 0 0-15,-5 0-1 16,1 0 0-16,-5 4 0 16,8-4 0-16,-8 4 0 15,9-4 1-15,-4 0-1 16,4 0 0-16,-5 4 0 16,5-4 0-16,-9 4 0 15,9-4 0-15,0 1 0 16,-5-1 1-16,-4 4-1 15,4-4 0-15,1 0 0 0,-5 4 1 16,9-4-1-16,-9 4 0 16,0 0 0-16,4-4 1 15,-4 4-1-15,9-4 0 16,-9 4 0-16,9-4 0 16,0 0 0-16,0 0 1 15,-9 4-1-15,8-4 0 16,1 4 0-16,0-4 1 15,0 4-1-15,-5 0 1 16,1 0-1-16,4 0 1 16,-5 0-1-16,5 0 1 15,-5 0-1-15,1 0 0 0,4 0 0 16,0 0 1-16,4 0-1 16,-4-4 0-16,0 4 0 15,-1-4 0-15,1 4-2 16,0 0 0-16,-4 0-3 15,-1 0 1 1,5 0-7 0,-5 0 1-16</inkml:trace>
          <inkml:trace contextRef="#ctx0" brushRef="#br0" timeOffset="-11006.1136">-2879 3603 11 0,'4'0'5'0,"-8"0"-5"0,4 0 6 0,0 0-6 16,0 0 0-16,0 0 0 15,0 0 1-15,0 4-1 16,0-4 1-16,0 0 0 16,0 0 1-16,0 0-1 15,0 0 1-15,0 0-1 16,0 0 1-16,0 0-1 15,0 0 0-15,0 0 0 16,0 0 0-16,4 0-1 16,-4 0 1-16,0 0 0 15,4 4 1-15,-4-4-1 16,0 0 1-16,0 0-1 16,0 0 1-16,0 0-1 15,0 0 1-15,0 0-1 16,0 0 0-16,5 0 0 0,4 0 0 15,-9 0-1-15,4 0 1 16,-4 0-1-16,0 0 1 16,0 0 0-16,5 0 0 15,-5 0-1-15,0 0 1 16,0 0 0-16,8-4 0 16,-8 4 0-16,9-4 0 15,-4 0 0-15,-5 4 0 16,0 0-1-16,4-4 1 15,5 4-1-15,-9 0 1 0,9 0-1 16,0 0 0 0,0 0 1-1,0 0 0-15,-1 4-1 16,1-4 1-16,-4 0 0 16,4 0 0-16,-5 0-1 15,5 0 1-15,0 0-1 16,-5 0 1-16,5 0-1 15,0 0 1-15,0 4-1 16,0-4 0-16,-5 0 0 16,5 0 0-16,4 0 0 15,0-4 1-15,-4 0-1 16,0 4 0-16,-4 0 0 16,3 0 1-16,1 0-1 15,-4 0 0-15,4 0 0 16,-5 0 1-16,5 0-1 0,0 0 0 15,0 0 1-15,-1 0 0 16,1-4-1-16,0 0 1 16,9 4-1-16,-9 0 1 15,4 0-1-15,-4 0 1 16,0 0-1-16,0 0 0 16,-1 4 0-16,-8-4 0 15,9 4 0-15,0-4 0 16,-4 4 0-16,3-4 1 15,1 0-1-15,0 0 0 16,0 0 0-16,0 0 0 16,0 0 0-16,0 0 0 0,0 0 0 15,-1 4 0-15,1-4 0 16,0 4 0-16,0-4 0 16,0 4 0-16,0-4 0 15,0 0 0-15,4 0 0 16,-4 0 0-16,0 0 0 15,-1 0 0-15,1 0 0 16,0 0 0-16,0 4 0 16,0 0 0-16,0 0 0 15,0-4 0-15,-1 0 0 16,1 0 0-16,0 0 0 16,0 0 0-16,0-4 0 15,0 4 0-15,-5 0 0 16,1 0 0-16,-5 0 0 15,4 0 0-15,0 4 0 16,-4-4 0-16,5 4 0 0,-1 0 0 16,5 0 0-16,0 0 0 15,0-4 0-15,0 0 0 16,4 0 0-16,-4 0 0 16,0 0 0-16,0 0 0 15,-1 0 0-15,-8 0 0 16,9 0 0-16,0 0 1 15,0 0-1-15,0 4 0 16,0 0 0-16,4-4 0 16,-4 0 0-16,4 0 1 15,-4 0-1-15,4 0 0 0,-4 0 0 16,0 0 0-16,0 0 0 16,0 0 0-16,0 0 0 15,4 0 0-15,-4 3 0 16,0-3 0-16,0 0 0 15,-5 0 0-15,5 0 0 16,0 0 1-16,0 0-1 16,-1 0 0-16,1 0 0 15,-4 0 1-15,4 4-1 16,-5 0 0-16,0 0 0 16,1-4 0-16,4 0 0 15,0 0 0-15,-1 0 0 16,1 0 0-16,0 0 0 15,0 0 0-15,0 0 0 16,-5 0 0-16,1 0 0 16,4 0 0-16,-5 0 0 0,0 0 0 15,1 0 0-15,-1 0 0 16,1 0-1-16,4 0 1 16,-5 0 0-16,5 0 0 15,0 0 0-15,0 0 0 16,0 0 0-16,-1 0 1 15,1 0-1-15,-4 0 0 16,4 0 0-16,-9 0 0 16,8 0 0-16,-3 0 0 15,-1 0 0-15,1 0 0 0,-1 4 0 16,1-4 0-16,3 0 0 16,-3 0 0-16,4 0 0 15,0 0 0-15,-5 0 0 16,5 0 1-16,-9 0-2 15,0 0 1-15,4 0 0 16,1 0 0-16,-1 0 0 16,1 0 0-16,-5 0-1 15,4 4 1-15,0-4 0 16,1 0 1-16,-1 0-1 16,1 0 0-16,-1 0 0 15,1 0 0-15,-1 0 0 16,-4 0 0-16,0 0-2 15,0 0 0-15,0 0-7 16,0 0 0-16,-9 4-2 16,-9 0 1-16</inkml:trace>
        </inkml:traceGroup>
        <inkml:traceGroup>
          <inkml:annotationXML>
            <emma:emma xmlns:emma="http://www.w3.org/2003/04/emma" version="1.0">
              <emma:interpretation id="{2DA5C880-4970-4276-8436-6C60A55748CC}" emma:medium="tactile" emma:mode="ink">
                <msink:context xmlns:msink="http://schemas.microsoft.com/ink/2010/main" type="inkWord" rotatedBoundingBox="11709,13950 13197,13945 13199,14502 11711,14507"/>
              </emma:interpretation>
              <emma:one-of disjunction-type="recognition" id="oneOf1">
                <emma:interpretation id="interp5" emma:lang="en-US" emma:confidence="1">
                  <emma:literal>z</emma:literal>
                </emma:interpretation>
                <emma:interpretation id="interp6" emma:lang="en-US" emma:confidence="0">
                  <emma:literal>}</emma:literal>
                </emma:interpretation>
                <emma:interpretation id="interp7" emma:lang="en-US" emma:confidence="0">
                  <emma:literal>Z</emma:literal>
                </emma:interpretation>
                <emma:interpretation id="interp8" emma:lang="en-US" emma:confidence="0">
                  <emma:literal>7</emma:literal>
                </emma:interpretation>
                <emma:interpretation id="interp9" emma:lang="en-US" emma:confidence="0">
                  <emma:literal>r</emma:literal>
                </emma:interpretation>
              </emma:one-of>
            </emma:emma>
          </inkml:annotationXML>
          <inkml:trace contextRef="#ctx0" brushRef="#br0" timeOffset="-7927.1881">1502 3635 14 0,'-4'4'7'0,"-1"-4"-1"0,5 0 7 15,0 0-11 1,0 0 1-16,0 0 0 15,0 0 1-15,0 0-6 16,9-4 1-16,-9 4 3 16,5-4 0-16,-1 0-2 15,5 4 1-15,-5-4-1 16,5 0 1-16,0 4-1 16,0 0 1-16,0 0 0 15,0 0 0-15,-1 0-1 16,-3 0 1-16,4 0-1 15,-9 0 1-15,9 0-1 16,-1 0 0-16,-3 0 1 16,4 0 0-16,0 0-1 15,-1 0 0-15,1 0 1 16,0-4 1-16,0 4-2 0,0 0 1 16,0-4-1-1,0 4 1-15,-1 0 0 0,1-4 1 16,5 4-1-16,-6 0 0 15,6 0 0-15,-1-4 0 16,0 0 0-16,-4 0 0 16,5 4-1-16,-6 0 1 15,1 0-1-15,0 0 0 16,0 0 0-16,0-4 1 16,4 4-1-16,-4-4 0 0,4 4 0 15,5-3 0-15,-9 3 0 16,4-4 1-16,-4 0-1 15,0 0 0-15,0 4 0 16,0 0 1-16,-1 0-1 16,1 0 1-16,0 0-1 15,0 0 1-15,-5 4-1 16,5 0 1-16,-4-4-1 16,-5 0 1-16,0 0-1 15,0 0 0-15,9-4 0 16,-1 4 1-16,1 0-1 15,0-4 0-15,0 0 0 16,0 0 1-16,0 0-1 16,0 4 0-16,-1 0 0 15,1 0 0-15,0 0 0 16,0 0 1-16,0 0-1 16,0 0 1-16,0 0-1 0,-1 0 1 15,1 0-1-15,0 0 0 16,0-4 0-16,4 0 0 15,-4 4 0-15,0 0 0 16,0 0 0-16,4 0 0 16,-4 0 0-16,0 0 0 15,0 0 0-15,0 0 1 16,0 0-1-16,-1 0 0 16,1 0 0-16,0 0 1 15,0 0-1-15,0 0 1 0,0 0-1 16,0 0 0-16,-1 0 0 15,1 0 1-15,0 0-2 16,0 0 1-16,0 0 0 16,0 0 1-16,0 0-1 15,-1 0 0-15,1 0 0 16,0 0 0-16,0 0 0 16,0 0 1-16,0 0-1 15,0 0 0-15,-1 0 0 16,1 4 0-16,0-4 0 15,0 0 0-15,0 4 0 16,0-4 0-16,4 0 0 16,-4 0 0-16,0 0 0 15,0 0 1-15,0 0-1 16,-1 0 0-16,1 0 0 0,0 0 0 16,0 0 0-16,0 0 1 15,0 4-1-15,0-4 0 16,-1 4 0-16,1 0 1 15,0-4-1-15,0 4 0 16,-5 0 0-16,5 0 0 16,-4-4-1-16,4 3 1 15,-5 1 0-15,5 0 0 16,-9-4 0-16,0 0 0 16,4 4 0-16,1 0 0 15,-5-4 0-15,0 4 0 16,4 0 0-16,1 0 0 0,-1-4 0 15,0 0 0-15,5 0 0 16,0 4 0-16,0-4 0 16,0 0 1-16,0 0-1 15,0 0 0-15,-1 0 0 16,1 0 0-16,0 0 0 16,0-4 0-16,0 4-1 15,0 0 1-15,0 0 0 16,-1 0 0-16,1 0-1 15,-4 0 1-15,4 0 0 16,-1 0 0-16,1 0 0 16,0 0 1-16,0 0-1 15,0 0 0-15,0 0 0 16,0-4 0-16,-9 4-3 16,4-4 0-16,-4 4-6 15,0 0 0-15,-4 0-3 0,4 0 0 16</inkml:trace>
          <inkml:trace contextRef="#ctx0" brushRef="#br0" timeOffset="-3618.9076">2459 3619 7 0,'0'0'3'0,"0"4"2"0,0-4-4 0,0 0-2 16,0 0 1-16,0 0 0 15,0 0 1-15,0 0-1 16,0 0 1-16,0 0 1 16,0 0 1-16,0 0-1 15,9-4 1-15,-9 4 0 16,9-4 0-16,-9 4-2 16,4-4 1-16,-4 4-2 15,0 0 1-15,5-4-1 16,-5 4 1-16,0 0-1 15,0 0 0-15,0 0 1 16,8 0 0-16,-3 0 0 16,-1 0 0-16,10 0-1 0,-6-4 1 15,1 0 0-15,-4 4 0 16,4 0-1-16,-5-4 1 16,-4 4-1-16,5 0 1 15,-1 0-1-15,0 0 1 16,1 0-1-16,-1 0 0 15,1 4 0-15,-5-4 1 16,4 0-1-16,1 0 0 16,-1 0 0-16,0 0 0 15,-4 0 0-15,5 0 0 0,4 0 0 16,-5 0 0 0,1 0 0-16,-1 0 0 15,0 4 0-15,1-4 0 0,-1 0 0 16,1 4 0-16,-1-4 0 15,1 0 0-15,-1 4 0 16,-4-4 0-16,0 0 0 16,4 0 0-16,1 0 0 15,4 0 0-15,-9 0 0 16,9 0 0-16,-9 0 0 16,4 0 0-16,0 4 0 15,1-4 0-15,-5 0 0 16,4 0 0-16,-4 4 0 15,0-4 1-15,0 0-1 16,0 0 0-16,0 0 0 16,0 0 0-16,0 0 0 0,0 0 1 15,9 0-1-15,-4 0 0 16,-1 4 0-16,-4-4 0 16,9 4 0-16,-5-4 1 15,1 4-1-15,-1 0 0 16,1-4 0-16,-1 4 1 15,0 0-1-15,5 0 0 16,-4-4 0-16,-5 0 0 16,4 3 0-16,1-3 0 15,-1 0 0-15,-4 0 0 16,4 0 0-16,1 4 1 0,-1 0-1 16,1-4 0-16,4 4 0 15,-5 0 1-15,0 0-1 16,1 0 1-16,-1-4-1 15,1 4 0-15,-1 0 0 16,-4 0 1-16,5-4-1 16,-1 4 1-16,0 0-1 15,1-4 0-15,-1 4 0 16,1-4 1-16,-1 4-1 16,-4 0 0-16,0 0 0 15,5-1 1-15,-1 1 0 16,0 4 0-16,1-4 0 15,-1 0 1-15,-4 0-1 16,5 0 1-16,-5 0-1 16,4 0 1-16,1 0-2 15,-1 0 0-15,-4 0 0 16,4 0 1-16,1-4-1 0,-1 4 0 16,-4 0-1-16,5-1 1 15,-1 1 0-15,-4 0 1 16,0 0-1-16,5 0 1 15,-1 0-1-15,1 0 1 16,-1 0 0-16,0 0 0 16,-4-4-1-16,0 0 1 15,0 4-1-15,5 0 1 16,-5-4-1-16,0 4 0 16,4 0 0-16,-4-4 0 0,5 8 0 15,-5-4 1-15,4 3 0 16,1 1 0-16,-1-4-1 15,-4 0 1-15,0 4-1 16,0 0 1-16,0 0-1 16,0 4 0-16,0-8 0 15,0 3 0-15,0 1 0 16,0 0 0-16,0 0 1 16,0 4 0-16,0-4-1 15,4 0 1-15,1-1-1 16,-5 1 1-16,0 0-1 15,0 0 1-15,0-4-1 16,-9 4 1-16,9 0 0 16,0 0 0-16,0 0 0 15,0-1 0-15,-4 5 0 16,4-4 0-16,-5 4-1 0,5-4 1 16,-4 0-1-16,8-4 1 15,1 0 0-15,-5 0 0 16,0 3 0-16,4-7 0 15,0 4-3-15,1 0 1 16,-5-4-6-16,0 0 0 16,0 0-6-16,0 0 1 15</inkml:trace>
        </inkml:traceGroup>
      </inkml:traceGroup>
    </inkml:traceGroup>
    <inkml:traceGroup>
      <inkml:annotationXML>
        <emma:emma xmlns:emma="http://www.w3.org/2003/04/emma" version="1.0">
          <emma:interpretation id="{01C96011-8ADE-4240-94B6-940B46928D1A}" emma:medium="tactile" emma:mode="ink">
            <msink:context xmlns:msink="http://schemas.microsoft.com/ink/2010/main" type="paragraph" rotatedBoundingBox="7319,14512 14584,14502 14585,15007 7320,150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54C4A62-76E7-4C6F-B5AF-8A8EF8E04855}" emma:medium="tactile" emma:mode="ink">
              <msink:context xmlns:msink="http://schemas.microsoft.com/ink/2010/main" type="line" rotatedBoundingBox="7319,14512 14584,14502 14585,15007 7320,15016"/>
            </emma:interpretation>
          </emma:emma>
        </inkml:annotationXML>
        <inkml:traceGroup>
          <inkml:annotationXML>
            <emma:emma xmlns:emma="http://www.w3.org/2003/04/emma" version="1.0">
              <emma:interpretation id="{FCC5A9F0-D928-41A6-B810-E47AE2A0551D}" emma:medium="tactile" emma:mode="ink">
                <msink:context xmlns:msink="http://schemas.microsoft.com/ink/2010/main" type="inkWord" rotatedBoundingBox="7319,14512 13122,14504 13123,15009 7320,15016"/>
              </emma:interpretation>
              <emma:one-of disjunction-type="recognition" id="oneOf2">
                <emma:interpretation id="interp10" emma:lang="en-US" emma:confidence="0">
                  <emma:literal>IT-IF,</emma:literal>
                </emma:interpretation>
                <emma:interpretation id="interp11" emma:lang="en-US" emma:confidence="0">
                  <emma:literal>I-IF,</emma:literal>
                </emma:interpretation>
                <emma:interpretation id="interp12" emma:lang="en-US" emma:confidence="0">
                  <emma:literal>TIF,</emma:literal>
                </emma:interpretation>
                <emma:interpretation id="interp13" emma:lang="en-US" emma:confidence="0">
                  <emma:literal>TIFT,</emma:literal>
                </emma:interpretation>
                <emma:interpretation id="interp14" emma:lang="en-US" emma:confidence="0">
                  <emma:literal>IT-IF.</emma:literal>
                </emma:interpretation>
              </emma:one-of>
            </emma:emma>
          </inkml:annotationXML>
          <inkml:trace contextRef="#ctx0" brushRef="#br0" timeOffset="-180672.7616">2906 4576 8 0,'-4'8'4'0,"-5"-12"-2"15,9 4 4-15,0 4-5 16,-4-8 0-16,4 8 0 15,0-4 0-15,0 0-1 16,0 0 1-16,4-8 1 16,-4 8 1-16,0 0-1 15,0 0 1-15,0 0 0 16,0 0 0-16,0-8-1 16,0 8 0-16,0 0 0 15,0 4 0-15,-4-4-1 16,4 0 0-16,-5 4 0 15,1-4 0-15,-1 0-1 16,5 0 1-16,0 0-1 0,0 0 0 16,-4 0 0-16,4-4 1 15,0 4-1-15,-4-4 1 16,-1 4 0-16,5 0 0 16,-4 0-1-16,-1 4 1 15,1-4 0-15,-1 0 1 16,1 4-2-16,0-4 1 15,-5 0-1-15,4 0 1 16,1 4 0-16,-1-8 0 0,1 4-1 16,0 0 0-16,-1 4 1 15,1-4 1-15,-5-4-2 16,4 0 1-16,-3 4-1 16,3 0 0-16,1 0 0 15,-5 4 0-15,4 0 0 16,1-4 0-16,-5 0 0 15,5 0 0-15,-1 4 0 16,1-4 1-16,-1 4-1 16,1 0 0-16,0-4 0 15,-1 0 0-15,1 4 0 16,-1-4 0-16,1 0 0 16,4 0 0-16,-5 0 0 15,5-4 1-15,-4 4-1 16,0 0 0-16,-1 0 0 15,1 4 0-15,-5-4 0 16,4 0 0-16,1 0 0 0,-5 4 0 16,0-4 0-16,5 0 1 15,-1 0-1-15,1-4 0 16,0 0 0-16,-1 4 0 16,1 0 0-16,-1 0 1 15,1 0-2-15,-5 0 1 16,5 0 0-16,-5 0 0 15,4 0 0-15,-4 0 0 16,5 0 0-16,-5-4 0 16,5 4 0-16,-1 0 0 0,1 0 0 15,-1-4 0-15,1 0 0 16,-1 4 0-16,-3 0 0 16,-6 0 0-16,5 4 0 15,1-4 0-15,-1 4-1 16,0-4 1-16,0 0 0 15,0 4 0-15,0-4 0 16,5 0 0-16,-5 0 0 16,0 4 0-16,5 0 0 15,-1-8 1-15,1 4-1 16,-1-4 0-16,-3 4 0 16,3 0 0-16,1 0 0 15,-1 0 0-15,-4-4 0 16,5 4 0-16,0 0 0 15,-5 4 0-15,0-4 0 16,4 0 0-16,1 0 0 0,0 0 0 16,-1 0 0-16,1 0 0 15,-1 0 0-15,1 0 0 16,-5 0 0-16,5 0 0 16,-1 0 0-16,1-4 0 15,-1 0 0-15,-4 4 0 16,1 0 0-16,3 0 0 15,-4 0 0-15,5-4 0 16,-5 8 0-16,0 0 0 16,5-4 0-16,-1-4 0 15,1 4 0-15,-1-4 0 0,1 0 0 16,0 0 0-16,-1 8 0 16,-4-4 0-16,0 0 0 15,1-4 0-15,-1 4 0 16,0 4 0-16,0-4 0 15,4 0 0-15,-3 0 0 16,-1 4 0-16,4-4 0 16,1 0 0-16,-1-8 0 15,1 4 0-15,0 4 0 16,-5 0 0-16,0 4 0 16,0-4 0-16,5 4 0 15,-1-4 0-15,1 4 0 16,-5-8 1-16,0 12-2 15,5-12 1-15,-1 4 0 16,5 0 0-16,-4 4 0 16,-1-4 0-16,1 0 0 0,-1 0 0 15,1-4 0-15,0 4 1 16,-1 4-1-16,1-4 0 16,-1 0 0-16,1 0 0 15,-1 0 0-15,1-4 0 16,0 4 0-16,-1 4 0 15,1-4 0-15,-1 0 0 16,1 0 0-16,-1 0 0 16,1 0 0-16,0-4 0 15,-1 8 0-15,1 0 0 0,-1-8 0 16,1 4 0-16,-1 0 0 16,1 0 0-16,0 4 0 15,-5-4 0-15,4 4 0 16,-4-4 0-16,5 0 0 15,0 0 0-15,-5 0 0 16,4 0 0-16,1 0 0 16,-1-4 0-16,1 4 0 15,0-4 0-15,-1 4 0 16,1 0 0-16,-1 0 0 16,-4 0 0-16,1 0 0 15,-1 0 0-15,4 0 0 16,-4 4 0-16,5-4 0 15,0-4 0-15,-1 4 0 16,1-4 1-16,-1 4 0 16,1-4 0-16,-1 8-1 0,-4-8 1 15,5 4-1-15,0 0 1 16,-1 4-1-16,1 0 0 16,-1-4 0-16,-4 0 0 15,5 0 0-15,0 0 0 16,-1-4 0-16,1 0 0 15,-1 8 0-15,1-8 0 16,-1 4 0-16,1 0 0 16,-5 0 0-16,0 0 0 15,5 0 0-15,-1 4 0 16,1 0 0-16,-5-4 0 16,0 0 0-16,5 0 0 0,-1 0 0 15,-3 0 1-15,3 0-1 16,1 0 0-16,-1 4 0 15,1-4 0-15,-5 0-1 16,5 0 1-16,-1 0 0 16,1 0 0-16,-1 4 0 15,-4-4 0-15,-4 0 0 16,4 0 0-16,0 4 0 16,5 0 0-16,0-4 0 15,-1 0 0-15,1 0 0 16,-5 0 1-16,4 3-1 15,1-3 0-15,0 0 0 16,-1 0 0-16,-4 0 0 16,5 4 0-16,-1 0 0 15,-3 0 0-15,3-4 0 16,1 0 0-16,-1 0 0 0,1 0 0 16,-1 0 0-16,1-4 0 15,0 4-1-15,-1-8 1 16,5 8 0-16,-4 0 0 15,-1 4 0-15,-4-4 0 16,5 0 0-16,0 0 0 16,-1 4 0-16,1 0 1 15,-1-4-1-15,-4 0 0 16,5 0 0-16,-1-4 0 16,1 0 0-16,0 4 0 0,-1-4 0 15,-4 4 0-15,5 4 0 16,-1-4 0-16,5 0-1 15,-4-4 1-15,0 4 0 16,4 0 0-16,-5 0 0 16,5 0 0-16,0 0 0 15,0 0 0-15,-4 4 0 16,-1-4 1-16,1 0-1 16,4-4 0-16,0 8 0 15,-5-11 0-15,1 10 0 16,4-6 0-16,-4 3 0 15,-1 0 0-15,1 0 0 16,-1 0 0-16,1 3 0 16,-1-3 0-16,1 0 0 15,0 0 0-15,-1 0-1 0,1 0 1 16,-1-3 0-16,1 6 0 16,-1-3 0-16,-3-3 0 15,3-1 0-15,1 0 0 16,-1 4 0-16,1 0 0 15,-5 0 0-15,5 4 1 16,-1-4-2-16,1 0 1 16,-1 0 0-16,1 0 1 15,-1-4-1-15,1-4 0 16,0 8 0-16,-1 0 0 16,1 0 0-16,-1-4 0 15,-4 8 0-15,5-4 0 0,0 0 0 16,-1 0 0-16,1 4 0 15,-1-8 0-15,1 4 0 16,-1-4 1-16,1 0-1 16,0 0 0-16,-1 4 0 15,1 0 0-15,-1 0 0 16,1 0 0-16,-1 0 0 16,-3 0 0-16,3 0 0 15,1 0 0-15,-1 0 0 16,1 0 0-16,-1 0 0 15,1 4 1-15,0-4-1 16,-1-4 0-16,1 4 0 16,-1-4 1-16,1 8-1 15,-1-4 1-15,1 0-1 16,0 0 0-16,-1 0 0 0,1-4 1 16,-1 8-1-16,1-4 0 15,-5-4 0-15,4 8 0 16,1-4 0-16,0 0 0 15,-1 0 0-15,1 4 0 16,-1 0 0-16,1-4 0 16,-1 0 0-16,1 0 0 15,0 0 0-15,-1 0 0 16,1 4-1-16,-1-4 1 16,1 0 0-16,-1 0 1 15,1 4-1 1,0-4 0-16,-1 0-1 15,1 0 1-15,-1 4 0 16,1 0 1-16,-5 0-2 16,5-4 1-16,-1 3 0 15,-4-3 0-15,5 0 0 16,4 0 0-16,-5 0 0 16,1 0 0-16,0 0 0 15,-1 0 0-15,-4 0 0 16,5 4 0-16,-1-4 0 15,-3 0 1-15,3 0-2 16,-4 0 1-16,0 0 0 16,1 0 1-16,3 4-2 15,1-4 1-15,-5-4 0 16,4 0 0-16,1 4 0 0,0 0 1 16,-1 4-2-16,1-4 1 15,-1 0 0-15,1 0 1 16,-1 0-1-16,-3 4 0 15,3 0 0-15,1-4 0 16,-1 0 0-16,-4-4 0 16,5 4 0-16,0 0 0 15,-1 0 0-15,1 0 0 16,4-4 0-16,-9 4 0 16,9 0 0-16,-5 0 0 15,1 0 0-15,0-4 0 0,-1 4 0 16,1-3 0-16,-1-1 0 15,1 4 0-15,-1 4 0 16,1-4 0-16,0 3 0 16,-1-6 1-16,5 3-1 15,0 0 0-15,0 0 0 16,-4 0 0-16,-1-4 0 16,5 0 0-16,-4 0 0 15,4 8 0-15,-5 0 0 16,5-4 0-16,-9 0 0 15,5 0 0-15,4 0 0 16,-4 4 1-16,-1-4-1 16,1 0 0-16,4 0 0 15,-5-4 1-15,1 8-2 16,-1-12 1-16,5 8 0 16,-4 0 1-16,0-4-1 0,-1 4 0 15,5 0 0-15,0 0 0 16,-4 0 0-16,-1 0 1 15,1 0-2-15,-1 0 1 16,1 4 0-16,0 0 1 16,-1 0-1-16,1-4 0 15,-1 3 0-15,1-6 0 16,-1 3 0-16,5 0 1 16,-4-4-1-16,0 0 0 15,-1 4 0-15,1 0 0 0,-1 4 0 16,1 0 1-16,-5-4-2 15,5 0 1-15,-1 0 0 16,1 0 0-16,-1 3 0 16,1-3 1-16,-1 0-2 15,1 0 1-15,0-3 0 16,-1 3 0-16,1 0 0 16,-1 0 0-16,1 0 0 15,-1 0 0-15,1 0 0 16,0 3 1-16,-1 1-1 15,1-4 0-15,-1 0-1 16,1 0 1-16,-1 0 0 16,1 0 0-16,4 0 0 15,-4-4 0-15,-1 1 0 16,1 3 0-16,-1 0 0 16,1-4 0-16,-1 8 0 0,1-8 0 15,0 4 0-15,-1-4 0 16,1 8 0-16,-1-4 1 15,1 0-1-15,-1 0 0 16,1 4-1-16,0-4 1 16,-5 0 0-16,4 0 0 15,1-4 0-15,-1 4 0 16,1 0 0-16,0-4 0 16,-1 4 0-16,-4 0 0 15,5 4 0-15,-1-4 0 16,1 0 0-16,0 0 1 0,-1 0-1 15,1-4 0-15,-1 4 0 16,1 0 0-16,-1 4 0 16,1-4 0-16,-1 0 0 15,1 0 0-15,0 0 0 16,-1 0 0-16,-4 0 0 16,0 0 0-16,5 0 0 15,0 0 0-15,-1-4 0 16,1 4 0-16,-1 0 0 15,1 0 0-15,-1 4 0 16,1-8 0-16,-5 4 0 16,5 0 0-16,-5 0 0 15,4 0 0-15,1 0 0 16,0 0 0-16,-1 0 0 16,-4 0 1-16,0 0-1 0,5 0 0 15,0 0 0-15,-5 0 0 16,4 0 0-16,-4-8 0 15,5 8 0-15,0 0 0 16,-1-4 0-16,1 8 0 16,-1-4 0-16,1-4 0 15,-1 8 0-15,1-4 0 16,0 0 0-16,-1-4 1 16,1 4-1-16,-1 0 0 15,1 4 0-15,-1-4 1 16,-3 0-1-16,3-4 1 15,-4 4-1-15,0 0 1 16,5 0-1-16,0 0 0 0,-1 4 0 16,1-8 0-16,-1 8 0 15,5-8 0-15,0 8 0 16,-4-4 0-16,-1 4 0 16,1-8 0-16,4 8 0 15,-4-4 0-15,-1 0 0 16,5 0 0-16,0-4 0 15,-4 4 0-15,4-4 0 16,0 4 0-16,0 0 0 16,0 0 1-16,0 0-1 15,0 0 0-15,-5 4 0 16,1 0 0-16,-1-4 0 16,5 0 0-16,-4 0 0 15,0 0 0-15,-1 0 0 16,1 0 1-16,-1 0-1 0,5 0 0 15,0 0 0-15,-4 0 0 16,4 0 0-16,-5 0 0 16,1 4 0-16,0-4 0 15,-1 4-1-15,1-4 1 16,-1 4 0-16,1-1 1 16,-1-3-1-16,1 0 0 15,-1 4 0-15,1-4 0 16,0 0 0-16,4 0 0 15,-5 0-1-15,1 0 1 0,-1 0 0 16,1 0 0-16,-5 0 0 16,5 4 0-16,-1-4 0 15,1 0 1-15,-1 4-1 16,1-4 0-16,-1 0 0 16,1 0 1-16,4 0-2 15,-4-4 1-15,4 4 0 16,-5-4 0-16,1 4 0 15,-1 0 0-15,1 0 0 16,-1 0 0-16,1 0 0 16,0 0 1-16,-1 0-2 15,1 0 1-15,-1-4 0 16,1 1 1-16,-1 3-2 16,1 0 1-16,0 0 0 15,-1 0 0-15,1 0 0 16,-1 0 0-16,1 0 0 0,-1 0 0 15,1 0 0-15,0 0 0 16,-1 0 0-16,1 0 0 16,-1 0 0-16,1 0 0 15,-1-4 0-15,1 8 0 16,0-4 0-16,-1 0 0 16,1 3 0-16,-1-3 0 15,1 0 0-15,-1 0 0 16,1-3 0-16,0 3 0 15,-1 0 0-15,1-4 1 16,-1 4-1-16,1 0 0 0,-1 0 0 16,1 4 0-16,0-4 0 15,-1 0 0-15,1 0 0 16,-1 0 0-16,1-4 0 16,-1 4 0-16,1 0 0 15,0 0 0-15,-1 0 0 16,1 0 0-16,-1 0 0 15,1 0 0-15,-1 0 0 16,1-4 0-16,4 0 0 16,-4 4 0-16,-1 0 0 15,5 0 0-15,-4 0 0 16,-1 0 0-16,1 0 0 16,4-4 0-16,-5 4 0 15,1 0 0-15,0 4 0 16,-1-4 0-16,1 0 0 0,-1-4 0 15,1 4 0-15,4 0 0 16,0 0 0-16,0 0 0 16,-5-4 0-16,1 0 0 15,-1 4 0-15,1 0 1 16,0 4-1-16,-1-4 0 16,1 0 0-16,-1-4 0 15,1 4 0-15,-1-4 1 16,1 8-1-16,0-4 0 15,-1 0 0-15,-4 0 0 16,5 0 0-16,-1-4 0 16,1 4 0-16,-5 0 0 0,9 0 0 15,-4-4 1-15,-1 4-1 16,5 0 0-16,0 0 0 16,-4-4 1-16,-1 0-2 15,1 4 1-15,0 4 0 16,-5-4 0-16,0 4 1 15,4-4 0-15,1 4-1 16,0-4 0-16,-1 0 0 16,5 0 0-16,-4 0 0 15,-1-4 0-15,1 4 0 16,-1 0 0-16,1-4-1 16,0 4 1-16,-1 4 0 15,1-4 0-15,-5 4-1 16,0 0 1-16,9 0-1 0,-4 0 1 15,-1 0 0 1,1-8 1-16,-1 4-1 0,5-4 0 16,0 4 0-16,0-4 1 15,0 4-1-15,-4 0 0 16,4-8 0-16,0 8 0 16,-5 4-1-16,1-4 1 15,0 0 0-15,-1 4 0 16,1 0 0-16,4-8 1 15,-5 4-1-15,5 4 0 16,-4-4 0 0,-1 0 1-16,1 0-1 15,0-4 0-15,-1 4 0 16,1 0 0-16,-1 4 0 16,1 0 1-16,-1-4-1 15,1-4 0-15,0 4 0 16,-1 0 0-16,1 0 0 15,-1 0 0-15,1 0 0 16,-1 0 0-16,1 0 0 16,0 4 0-16,-1-4 0 15,1 0 0-15,-1 8 0 16,1-4 0-16,-1-4 0 16,1 0 0-16,0 4 0 15,-1-4 0-15,1 0 0 16,-1-4 0-16,1 4 0 15,-1-4 0-15,1 8 0 0,-1-4 0 16,-3 0 0-16,3 0 0 16,1 0 0-16,-1 0 0 15,-4 0 0-15,5 0 0 16,-5 4 0-16,5-4 1 16,-1 0-1-16,1 0 0 15,-1 0 0-15,1 0 1 16,0 0-1-16,-1 0 0 15,1 0 0-15,-5 0 0 16,4 3 0-16,-3 1 0 16,-1 0 0-16,0-4 0 0,4 0 0 15,1 0 0-15,0 0 0 16,-1-4 1-16,1 0-1 16,-1 4 0-16,1 4 0 15,-1-8 0-15,1 4 0 16,0 0 0-16,-1 0-1 15,1 0 1-15,-1 0 0 16,1 0 1-16,-1 0-1 16,1 0 0-16,0 0 0 15,4-3 0-15,0 3 0 16,-5 0 0-16,5-4 0 16,-4 0 0-16,-1 4-1 15,1-4 1-15,-1 4 0 16,1-4 0-16,0 4 0 15,-5 0 0-15,0 0 0 16,4 4 0-16,1 0 0 16,-5-8 0-16,0 4 0 0,5-4 0 15,4 8 0-15,0-4 0 16,-9 0-1-16,5-4 1 16,-5 8 0-16,4-4 0 15,-4 0 0-15,5 0 0 16,0-4 0-16,-1 4 0 15,1 0 0-15,-1 0 0 16,1 0 0-16,-1 0 0 16,1 4 0-16,0 0 0 15,-5-8 0-15,-5 0 0 0,10 4 0 16,-1 0 0-16,1 0 0 16,0 0 0-16,-1 0 0 15,1 0 1-15,-1 0-1 16,1 0 0-16,-1 4-1 15,1-4 1-15,-5 4 0 16,0 0 0-16,0-8 0 16,5 4 0-16,-5 0 0 15,5 0 0-15,-1-4 0 16,1 4 1-16,-1 0-1 16,1-4 0-16,0 4-1 15,-5-4 1-15,4 4 0 16,-4 0 0-16,5 0 0 15,0 0 0-15,-1 0 0 16,1 0 0-16,-1 4 0 16,1-4 0-16,4 0 0 0,0-4 0 15,0 4 0-15,0 0 0 16,0 0 0-16,-5-4 0 16,5 0 0-16,0 0 0 15,-4 4 0-15,0-4 0 16,-1 4 0-16,1 4 1 15,-1-4-2-15,1 0 1 16,-1 4 0-16,1-4 0 16,0 0 0-16,-1 0 0 15,1 0 0-15,-1 4 0 0,1 0 0 16,-1-4 0-16,1 0 0 16,0 0 0-16,-1 0-1 15,1 0 1-15,-1 0 0 16,1 0 1-16,-1 0-1 15,1 0 0-15,0 0 0 16,-1 4 0-16,1-4 0 16,-1 0 0-16,-4-4 0 15,5 4 1-15,0 0-1 16,-1 0 0-16,1 4 0 16,-1-4 0-16,-4 0 0 15,1 0 0-15,-1 0 0 16,0 4 0-16,0 0-1 15,5-4 1-15,-1 0 0 16,1 0 1-16,-1 0-1 16,1-4 0-16,-1 0 0 0,1 0 1 15,-1 4-1-15,1 0 0 16,0 4 0-16,-1-4 0 16,1 0 0-16,-1 0 0 15,1 4-1-15,-1-4 1 16,1-4 0-16,0 4 1 15,-1 0-1-15,1-4 0 16,4 4 0-16,-5 0 0 16,1 0 0-16,-1 0 0 15,1 0 0-15,0 0 0 0,-1 4 0 16,1-4 0-16,-1 0 0 16,1 0 0-16,-5 4 0 15,5-4 0-15,-1 0 0 16,1 0 0-16,-1 0 0 15,1 0 0-15,-1 4 0 16,1-4 0-16,0-4 0 16,-1 4 0-16,1 4 0 15,-1-8 0-15,1 8 0 16,-1 0 0-16,1 0 0 16,0-4 0-16,-1 0 0 15,1 3 0-15,-1-3 0 16,5 4 0-16,0-4 0 15,0-4 0-15,0 1 0 16,-4-1 0-16,4 8 0 16,-5-8 0-16,-3 4 0 0,3 0 0 15,1 0 0-15,-1 0 0 16,-4 4-1-16,5-1 1 16,-9-3 0-16,8-3 1 15,1 3-1-15,-1-4 0 16,5 0 0-16,-4 0 0 15,0 4 0-15,-1 0 0 16,1 0 0-16,-1 0 0 16,1 0 0-16,-1 0 0 15,1 4 0-15,0-4 0 16,-1-4 0-16,1 4 1 16,-1 4-1-16,1-8 0 0,-1 4 0 15,1 0 0-15,0 0 0 16,-1 0 0-16,1 0 0 15,4 0 0-15,0-4 0 16,0 4 0-16,-5 0 0 16,1 0 1-16,-1 4-1 15,1-8 1-15,0 4-1 16,-1-4 0-16,1 4 0 16,-1 0 1-16,1 4-1 15,-1-4 0-15,5 0 0 16,0-4 1-16,0 4 0 15,-4-4 0-15,-1 4-1 16,1 0 1-16,0 0-1 16,-1 4 1-16,1-8-1 15,-5 4 0-15,4 4 0 16,1-8 0-16,0 4 0 0,-1 0 0 16,1 4 0-16,-1-8 1 15,1 8-1-15,-1-8 0 16,1 8 0-16,0-8 0 15,-1 4 0-15,5 0 1 16,-4 0-1-16,-1 0 0 16,1-4 0-16,-1 0 1 15,1 0-1-15,0 0 1 16,-1 8-1-16,1-4 0 16,-1 0 0-16,1 4 0 0,-5 0 0 15,5 0 0-15,-5 0 0 16,4-4 0-16,1 0-1 15,-1 0 1-15,1 0 0 16,0 0 0-16,-1 4 0 16,1-8 1-16,-1 4-1 15,1-4 0-15,-1 4 0 16,1 0 0-16,0 4 0 16,-1-4 0-16,1 0 0 15,-1 4 0-15,1 0 0 16,-5-4 0-16,0 0 0 15,5 0 0-15,-5 0 0 16,4 0 0-16,1 0 0 16,0-4 1-16,-1 4-1 15,1-4 0-15,-5 8 0 0,4-4 0 16,1 0 0-16,0 0 0 16,-1 0 0-16,1 0 0 15,-5 0 0-15,4-4 0 16,1 4 0-16,0 0 0 15,-1 4 0-15,1-8 0 16,-1 8 0-16,1-4 0 16,-1 4 0-16,1-4 0 15,0 0 0-15,-1 4 0 16,1-4 0-16,-1 0 0 16,1 4 0-16,-1-4 0 0,1 4 0 15,-1-8 0-15,1 4 0 16,0-4 0-16,-1 4 0 15,1-4 0-15,-1 8 0 16,1-4 0-16,-1 4 0 16,1-8 0-16,0 4 0 15,-1 0 0-15,1 4 0 16,-1-4 0-16,5 0 0 16,-4 4 0-16,-1-4 0 15,1-4 0-15,-5 4-1 16,5-4 1-16,-1 4 0 15,1 0 0-15,-9 0 0 16,8 0 0-16,-4 0 0 16,5 0 0-16,-5 4 0 15,5-4 0-15,-5 4 0 16,4-4 0-16,-4 0 0 16,1 0 0-16,-1 0 0 0,4-4 0 15,-4 4 0-15,1 0 0 16,-1 4 0-16,4-4 0 15,1 0 0-15,-1-4 1 16,1 4-1-16,0 4 0 16,-1-8 0-16,1 4 0 15,-5 4 0-15,0-4 0 32,-4 0 0-32,4 3 0 0,0-3 0 15,5 0 0-15,-1-3 0 16,1 3 0-16,-1-8 0 15,5 12 0-15,-4-4 0 16,-1-8 0-16,-3 12 0 16,-1-8 0-16,4 4 0 15,1 0 0-15,-1 4 0 16,1-4 0-16,0 4 0 16,4-4 1-16,0 0-1 15,0-4 0-15,0 0 0 16,-5-4 0-16,1 4 0 15,-1 4 0-15,1 4 0 16,-1 0 0-16,1-4 0 16,-1 0 0-16,1 0 0 15,4 0 0-15,-4 0 0 16,4 0 0-16,-5-4 0 0,5 0 1 16,0 4-1-16,0 0 0 15,0 4 1-15,0-4 0 16,0 0-1-16,-4 0 0 15,-1 4 0-15,1-4 0 16,-1 0 0-16,1 4 1 16,0-4-1-16,4 0 0 15,0-4 0-15,0 4 0 16,0 0 0-16,0-4 1 16,-5 0-1-16,1 4 0 15,-1 0 0-15,1 0 1 0,-1 4-1 16,1-4 0-16,0 0 0 15,4-4 0-15,-5 8 0 16,5-4 0-16,0 0 0 16,0 0 0-16,0-4 0 15,0 4 0-15,-4 4 0 16,4-4 0-16,-5 0-3 16,5 0 0-16,0 0-8 15,0 0 1-15,-4-12-6 16,4-4 0-16</inkml:trace>
          <inkml:trace contextRef="#ctx0" brushRef="#br0" timeOffset="6831.133">1998 4540 20 0,'0'0'10'0,"0"0"-8"0,0 0 10 15,0 0-12-15,0 0 0 16,0-7 0-16,0 7 0 16,0 0 0-16,5-8 0 15,-5-4 0-15,4 4 0 0,-4 0 0 16,5-4 1-16,-5 4 0 16,0-7 1-16,0 7-1 15,0 0 0-15,0 0 0 16,0 0 0-16,0 0-1 15,0 0 1-15,0 8-1 16,0-7 0-16,0-1-1 16,0 0 1-16,0 8 0 15,0-8 0-15,0 8 0 16,0-8 0-16,0 0 0 16,0 0 0-16,0 4 0 15,0 4 1-15,0 0 0 16,0-8 0-16,0 8-1 15,0-7 1-15,0 7-1 16,0-8 1-16,0 0-1 16,0 0 1-16,0 0-1 0,0 0 0 15,0 0 0 1,0 0 0-16,0 5 0 0,0 3 0 16,0-8 1-16,0 0 0 15,0 4 0-15,0-4 1 16,0 8-2-16,0 0 1 15,0 4-1-15,0-4 1 16,-5 0-1-16,5 0 0 16,0 0 0-16,0 0 0 15,0 0 0-15,0 0 1 16,0 0 0-16,0-8 0 16,0 0-4-16,0 4 1 0,0-4-6 15,0 0 1-15,-4 5-1 16,-5 3 0-16</inkml:trace>
          <inkml:trace contextRef="#ctx0" brushRef="#br0" timeOffset="7762.3101">2003 4225 9 0,'0'-7'4'0,"9"22"0"16,-9-23 3-16,0 8-4 15,0 0 0-15,4-7 0 16,-4 7 1-16,0 0-5 16,0 0 1-16,0 0 3 15,9 0 0-15,-9 0-2 16,0 0 1-16,9-8-1 15,0 12 0-15,-5-4-1 16,0 0 1-16,5-8-1 16,-9 8 1-16,9 0-1 15,0 0 1-15,0-4-1 16,0-4 1-16,0 4 0 16,4 0 0-16,0 4-1 0,-4 4 1 15,0 0-1-15,0-8 1 16,0 4-1-16,0 0 1 15,-1 0-1-15,6 8 1 16,-5-12-1-16,-1 4 1 16,1 0-1-16,5 0 1 15,-6 0-1-15,6 4 0 16,-5-8-1-16,-1 4 1 16,1 0 0-16,0 0 0 0,0-4 0 15,0 4 1-15,0 0-1 16,0 0 1-16,-1 0 0 15,1 0 0-15,0-4 0 16,0 4 0-16,0 4 0 16,0-4 0-16,0-4-1 15,-1 4 1-15,1 0-1 16,0 0 1-16,0 0-1 16,-5 0 0-16,-4 0 0 15,9 0 1-15,0-4-1 16,0 4 0-16,-5 0 0 15,5 8 0-15,-4-4 0 16,4-4 0-16,-9 0-5 16,8 4 1-16,-3-4-4 15,-5 4 0-15</inkml:trace>
          <inkml:trace contextRef="#ctx0" brushRef="#br0" timeOffset="8525.5728">2521 4249 10 0,'0'8'5'0,"0"-4"1"0,0-4-1 15,0 0-3-15,0 0 1 16,0-8 0-16,0 4 0 15,0 4-4-15,0 0 1 16,0 0 3-16,0 4 1 16,0 0-2-16,0 0 0 15,0 0 0-15,0 0 1 16,0 0-2-16,0 4 1 16,0-1-1-16,0 1 0 15,0 0 1-15,0 0 0 0,0 0-1 16,0 0 1-16,0 4-1 15,0-1 1-15,0 1-1 16,0 0 1-16,0 0-2 16,0 0 1-16,0-1 0 15,0 1 1-15,0-4-1 16,0 4 1-16,0-4 0 16,0 4 0-16,0-1-1 15,0-3 1-15,0-4-1 16,0 4 0-16,-4-4-1 15,4 0 0-15,-9 4-3 16,4-4 1-16,1 4-2 16,4-4 1-16,0 0-4 15,0 0 0-15,0-4-3 16,0 0 0-16</inkml:trace>
          <inkml:trace contextRef="#ctx0" brushRef="#br0" timeOffset="3137.2112">-2428 4517 11 0,'0'0'5'0,"0"4"1"0,0-4 6 0,0 0-9 16,0 0 0-16,0 0 2 16,0 0 1-16,0 0-8 15,0 0 1-15,0 0 4 16,0 0 0-16,0 0-2 15,0 0 1-15,0 0-2 16,0 0 1-16,0 0-1 16,0 0 0-16,0 0 0 15,0 0 1-15,0 0-1 16,0 0 0-16,0 0 0 16,0 0 0-16,0-8 0 0,5 4 0 15,-5-4-1-15,0 8 1 16,0-4 1-16,0 4 0 15,0-4 0-15,0 4 1 16,0-8-1-16,4 0 0 16,1-3 0-16,-1 3 0 15,-4-4-1-15,5 4 0 16,-5 0 0-16,4 0 0 16,-4 0 0-16,0 1 0 0,0-1 0 15,0 0 0-15,0 0 1 16,0 4 0-16,0 0-1 15,0-4 0-15,0 0 0 16,0 0 1-16,0 1-1 16,0-1 0-16,0 0 0 15,0 0 0-15,0 4 0 16,0-4 0-16,0 4-1 16,0-4 1-16,0 4 0 15,0 0 1-15,0 0-2 16,0-3 1-16,0-1 0 15,0 4 0-15,0 0 0 16,0 0 1-16,0-4-2 16,0 8 1-16,-4-4 0 15,4 0 1-15,-5 0-2 16,5 8 1-16,-4-8 0 16,4 4 0-16,0 4 0 0,0-4 0 15,0 4 0-15,0-4 0 16,0-8 0-16,0 8 0 15,0 0 0-15,0 0 1 16,-5-8-1-16,5 8 0 16,-4-4 0-16,4 4 0 15,0-4-1-15,0 4 1 16,-5-7 0-16,5 7 0 16,0-4 0-16,0 4 0 15,0-4 0-15,0 4 0 16,0-4 0-16,0 0 0 15,0 4 0-15,0-4 0 0,0 0 0 16,0 4 0-16,0-4-3 16,0 4 1-16,0 0-7 15,0 0 1 1</inkml:trace>
          <inkml:trace contextRef="#ctx0" brushRef="#br0" timeOffset="2042.6809">-2423 4521 1 0,'0'0'0'0</inkml:trace>
          <inkml:trace contextRef="#ctx0" brushRef="#br0" timeOffset="3887.2065">-2414 4166 13 0,'4'0'6'0,"-4"-8"1"16,0 8 1-16,0 0-8 16,0 0 0-16,0 0 1 15,5 0 1-15,-1-3-2 16,5 3 0-16,0-4 2 16,-5 0 0-16,5 0-1 15,0 0 1-15,0 4-1 16,0 0 1-16,-5 0-1 15,1 0 0-15,3 0-1 16,1 0 0-16,-4 0 0 16,4-4 0-16,-1 4 0 15,1 0 1-15,0 0 0 16,0 0 0-16,0 0 0 16,0 0 0-16,0-4 0 0,-1 0 0 15,1 0 0-15,0 4 0 16,-9 0-1-16,9 0 1 15,-5 0-1 1,5 4 1-16,-4 0 0 0,-1-4 0 16,1 0 0-16,3 4 0 15,-3-4 0-15,4 0 0 16,-9 0 0-16,4-4 1 16,1 4-2-16,-5 0 1 15,8 0 0-15,-8 0 0 16,9-4 0-16,-4 0 0 15,-1-4 0-15,-4 8 0 0,9 0-1 16,-5 0 1-16,5 4-1 16,0 0 1-16,0-8-1 15,0 4 0-15,0 0 0 16,0 0 1-16,-9 0-1 16,0 0 1-16,8 0-1 15,1 0 1-15,0 0-1 16,-9 0 1-16,9 4-1 15,-4-4 0-15,-1 0-1 16,-4 0 0-16,9 0-5 16,-5 0 1-16,5-4-5 15,0 0 0-15</inkml:trace>
          <inkml:trace contextRef="#ctx0" brushRef="#br0" timeOffset="4681.3952">-1976 4147 13 0,'-4'-8'6'0,"22"24"3"16,-18-13 2-16,4 1-11 16,-4 0 1-16,5 0 0 15,-5 4 0-15,0 0-1 16,-5-4 1-16,5 8 1 0,0-4 0 15,0 0 0-15,5-1 0 16,-1-3 0-16,0 4 0 16,-4-4-1-16,0-4 1 15,0 0-1-15,0 0 0 16,0 4-1-16,0 0 1 16,0 4 0-16,0 0 0 15,0 0 0-15,5 0 0 16,-5-1 0-16,4 1 1 15,1 0 0-15,-5 0 0 0,4 0-1 16,1 0 0-16,-5 4-1 16,0-1 1-16,0 1-1 15,0 0 1-15,0 0 0 16,4 0 0-16,-4-1 0 16,4 1 1-16,5 0 0 15,-4 0 1-15,-5 0-2 16,9-4 1-16,-9 3-1 15,0-3 0-15,-9 4-1 16,9-4 0-16,0 0 0 16,-5 4 1-16,1-4-1 15,4 3 0-15,0 1-1 16,0-12 0-16,0 4-7 16,0-4 1-16,0-4-4 15,-5-4 0-15</inkml:trace>
          <inkml:trace contextRef="#ctx0" brushRef="#br0" timeOffset="9489.2136">1985 4170 17 0,'0'-4'8'0,"0"0"-7"16,0 4 10-16,0 0-11 15,0 0 0-15,0 0 0 16,0 0 0-16,0 0 0 16,0 0 0-16,0 0 0 15,0 0 0-15,0 0 1 16,0 0 0-16,0 0 0 0,0 0 0 15,0 0 1-15,0 0 1 16,0 0 0-16,0 0 0 16,0 0 1-16,0 0 0 15,0 0 0-15,9-7 1 16,0 10 0-16,0-3 0 16,8-3-1-16,1 3 0 15,0 7-2-15,4-3 0 16,0 0-3-16,0 4 0 15,0-12-6-15,-4 4 0 0,0-4-5 16,-5 4 1-16</inkml:trace>
          <inkml:trace contextRef="#ctx0" brushRef="#br0" timeOffset="9982.4049">2282 4210 24 0,'13'11'12'0,"-4"-18"-11"0,-9 7 17 0,4 4-18 16,5-4 0-16,0-4 0 16,0 4 0-16,-5 0 0 15,5 4 0-15,0-8 0 16,0 4 0-16,-5 0 0 16,5 0 1-16,0 0-1 15,0 0 1-15,0 0-1 16,0-4 1-16,0 4-3 15,-5-8 1-15,0 4-6 16,1 12 0-16</inkml:trace>
        </inkml:traceGroup>
        <inkml:traceGroup>
          <inkml:annotationXML>
            <emma:emma xmlns:emma="http://www.w3.org/2003/04/emma" version="1.0">
              <emma:interpretation id="{6DBC2637-E5D1-4001-9670-16776CA6174C}" emma:medium="tactile" emma:mode="ink">
                <msink:context xmlns:msink="http://schemas.microsoft.com/ink/2010/main" type="inkWord" rotatedBoundingBox="14567,14929 14585,14929 14585,14935 14568,14936"/>
              </emma:interpretation>
              <emma:one-of disjunction-type="recognition" id="oneOf3">
                <emma:interpretation id="interp15" emma:lang="en-US" emma:confidence="1">
                  <emma:literal>v</emma:literal>
                </emma:interpretation>
                <emma:interpretation id="interp16" emma:lang="en-US" emma:confidence="0">
                  <emma:literal>V</emma:literal>
                </emma:interpretation>
                <emma:interpretation id="interp17" emma:lang="en-US" emma:confidence="0">
                  <emma:literal>-</emma:literal>
                </emma:interpretation>
                <emma:interpretation id="interp18" emma:lang="en-US" emma:confidence="0">
                  <emma:literal>s</emma:literal>
                </emma:interpretation>
                <emma:interpretation id="interp19" emma:lang="en-US" emma:confidence="0">
                  <emma:literal>_</emma:literal>
                </emma:interpretation>
              </emma:one-of>
            </emma:emma>
          </inkml:annotationXML>
          <inkml:trace contextRef="#ctx0" brushRef="#br0" timeOffset="-208012.7073">4351 4540 9 0,'9'-4'4'0,"-5"4"-4"0,-4 0 5 0,0 0-7 15,4-3 0-15,-4 3-2 16,0 0 0-16</inkml:trace>
        </inkml:traceGroup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0T14:22:13.792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9C95959-55D3-4805-A32C-2E381E2DE108}" emma:medium="tactile" emma:mode="ink">
          <msink:context xmlns:msink="http://schemas.microsoft.com/ink/2010/main" type="inkDrawing" rotatedBoundingBox="7253,9031 13163,9073 13162,9144 7252,9101" shapeName="Other">
            <msink:destinationLink direction="with" ref="{59493F2E-6730-416F-80FA-CD29D17BE0E4}"/>
          </msink:context>
        </emma:interpretation>
      </emma:emma>
    </inkml:annotationXML>
    <inkml:trace contextRef="#ctx0" brushRef="#br0">-7 56 6 0,'0'4'3'0,"-9"-8"-1"0,9 4 4 15,0 0-6-15,0 0 1 16,0 0 1-16,0 0 0 16,0 0-1-16,0-7 1 0,0 7 1 15,0-4 1-15,0 4 0 16,0-4 0-16,0 4-1 15,0 0 1-15,0 0-2 16,0 0 0-16,0 0-1 16,0 0 0-16,0 0 0 15,0 0 1-15,0 0-1 16,0 0 1-16,0 0 0 16,0 0 0-16,0 0 0 15,5-8 1-15,-5 8-1 16,0 0 0-16,4-4-1 15,-4 4 0-15,0 0 0 16,9-4 1-16,-9 4-1 16,9 0 0-16,-5-4-1 15,5 4 1-15,-9 0 0 16,5 0 0-16,-5 0-1 0,4-4 0 16,-4 4 0-16,0 0 1 15,0 0 0 1,5 0 0-16,-1 0 0 0,5 0 0 15,-9 0 0-15,4-4 0 16,1 4-1-16,4 0 1 16,-5 0-1-16,5-4 0 15,-5 0 0-15,1 4 1 16,-1-4-1-16,-4 4 1 16,0 0-1-16,9 0 0 15,-9 0 0-15,0 0 1 0,4 4-1 16,-4-4 1-16,9 0-1 15,-4 0 0-15,4 4 0 16,-1 0 0-16,1 0 0 16,0-8 1-16,0 4-1 15,-4-4 1-15,3 4-1 16,-8 0 0-16,9 0 0 16,0 0 1-16,0 0 0 15,-5 0 0-15,5 0 0 16,0 0 1-16,0 0-1 15,0 0 1-15,0 0-1 16,0 0 0-16,-5 4-1 16,5-4 0-16,0 0 0 15,4-4 1-15,-4 4-1 16,4-4 0-16,-4 4 0 16,0-4 1-16,4 4-1 0,-4 0 1 15,0 0-1-15,0 0 0 16,0 0 0-16,-1 0 1 15,1 0-1-15,0 0 0 16,-4 4 0-16,8-4 0 16,-4-4 0-16,0 4 1 15,-1 0-1-15,1 0 0 16,0 0 0-16,4 0 1 16,-4 0-1-16,5 0 0 15,-6 0 0-15,1 0 0 16,0 0 0-16,0 0 1 0,0 0-1 15,0 0 0-15,4 0 0 16,0 0 1-16,1 4-1 16,-1-4 0-16,0 4 0 15,1-4 1-15,-1 0-1 16,0 0 1-16,0 0-1 16,-4 0 0-16,0 0 0 15,0 0 1-15,0 0-1 16,4 0 1-16,-4 4-1 15,4 0 1-15,-4-4-1 16,0 0 0-16,0 0 0 16,0 4 0-16,0-4 0 15,-1 0 1-15,1 0-1 16,0 0 1-16,0 0-1 16,0-4 0-16,0 4 0 15,0 0 1-15,-1 0-1 16,1 0 0-16,5 0 0 0,-1 0 1 15,-4 0-1-15,4 0 1 16,0 0 0-16,1 0 0 16,-1 0 0-16,0 0 0 15,1 0-1-15,3-4 1 16,-3 4-1-16,-1 0 1 16,5 0-1-16,-5 0 0 15,0 4 0-15,0-4 1 16,1 0-1-16,-5 0 1 15,-1 0-1-15,6 0 1 0,-1 0-1 16,0 0 1-16,1 0-1 16,-1 0 1-16,0 0-1 15,0 0 1-15,1 0-1 16,-1 0 0-16,0 4 0 16,1-4 0-16,-1 0 0 15,0 0 0-15,1 0 0 16,-1 0 1-16,0 0-1 15,0 0 0-15,1 4 0 16,-1-4 1-16,0 0-1 16,1 0 1-16,-1 0-1 15,0 0 0-15,0 4 0 16,1-4 1-16,-5 4-1 16,4-4 0-16,-13 0 0 15,9 0 1-15,-5 4 0 0,1 0 0 16,3 0-1-1,-3-4 0-15,4 4 0 0,0-4 0 16,4 0 0-16,0 0 1 16,5 0-1-16,-5-4 0 15,5 4 0-15,0-4 1 16,-1 4-1-16,1 0 0 16,-5 0 0-16,5 0 0 15,0 0 0-15,-5 0 0 16,0 0 0-16,1 0 0 15,-1 0 0-15,0 0 0 16,1 0 0-16,-1 0 0 0,0 0 0 16,0 0 0-16,1 0 0 15,-1 0 0-15,0 0 0 16,1 0 0-16,-1 0 0 16,0 0 0-16,0 0 0 15,5 0 0-15,0 0 0 16,0 0 0-16,-1 0 0 15,1 0 0-15,-5 0 0 16,1 0 0-16,-1 0 0 16,0 0 0-16,1 4-1 15,-1 0 1-15,0-4 0 16,0 4 0-16,1-4 0 16,-1 0 1-16,-4 0-1 15,0-4 0-15,0 4 0 16,-1 0 0-16,6 0 0 15,-5 0 0-15,-1 0-1 16,6 0 1-16,-5 0 0 0,4 0 0 16,0 4 0-16,0-4 0 15,1 0 0-15,-1 0 0 16,-4 0 0-16,9 0 0 16,-5 0 0-16,0 0 0 15,-4 0 0-15,9 0 0 16,-5 0 0-16,0 0 0 15,1 0 0-15,-1 0 0 16,0 0 0-16,1-4 0 16,-1 4 0-16,0 0 0 15,9 0 0 1,-4 0 0-16,0 0 0 16,-1 0 1-16,1 0-1 15,0 0 0-15,0 0 0 16,-1 0 1-16,1-4-1 15,0 4 0-15,-1 0 0 16,1-4 1-16,-5 4-2 16,5 0 1-16,-5 0 0 15,1 0 0-15,-1 4 0 16,0-4 0-16,1 0 0 16,-1 0 0-16,0 0 0 15,1 0 0-15,-1 0 0 16,-4 0 0-16,0 0 0 15,-1 0 0-15,1 0 0 0,5 0 0 16,-6 0 0-16,6 0 0 16,-1 4 0-16,5-4 0 15,-5 0 0-15,0 0 0 16,1 0 0-16,3 0 0 16,-3-4 0-16,3 0 1 15,1 0-1-15,0 0 0 16,-1 4 0-16,1 0 0 15,-5 0-1-15,1 0 1 16,-1 0 0-16,0 4 0 0,1 0 0 16,-1-4 0-16,5 0 0 15,-1 0 0-15,1 0 0 16,-5 0 0-16,5 0 0 16,-5-4 0-16,1 4 0 15,3 0 0-15,1 0 0 16,0 0 0-16,-5 0 0 15,5 0 0-15,-5 0 0 16,5 0 0-16,-5 0 0 16,0 0 1-16,1 0-1 15,-1 0 0-15,0 0 0 16,1 0 0-16,-1-4 0 16,0 4 0-16,0 0 0 15,-4 0 0-15,0 0 0 16,0 0 0-16,4 0 0 15,-4 0 0-15,5 0 0 0,-6 0 0 16,6 0 0-16,-1 0 0 16,5 0 0-16,-5 0 0 15,0 0 0-15,5-4 0 16,-5 0 0-16,5 4 0 16,-5 0 0-16,1 0 0 15,3 0 0-15,-3 0 0 16,-1 0 0-16,0 0 0 15,0 0 0-15,1 0 1 16,-1 0-1-16,0 0 0 16,1 0 0-16,3 0 0 0,1 0-1 15,0 0 1-15,-5 0 0 16,5 0 0-16,-5 0 0 16,0 0 1-16,1 4-1 15,-1-4 0-15,0 0 0 16,5 0 0-16,-5 0-1 15,5 0 1-15,0 0 0 16,-1 0 0-16,-3 0 0 16,-1 0 0-16,0 4 0 15,1 0 1-15,-1 0-1 16,0 0 0-16,0-4 0 16,1 0 1-16,-5 0-1 15,4 0 0-15,-4 0 0 16,0 0 0-16,-1 0 0 15,-3 0 1-15,4 0-1 16,0 0 0-16,-1 0 0 0,1 0 0 16,0 0 0-16,0 0 0 15,4 0 0-15,1 0 0 16,-1 0 0-16,0 0 1 16,1 0-1-16,-1 0 0 15,0 0-1-15,0 0 1 16,1 0 0-16,-1 0 1 15,0 0-2-15,1 0 1 16,-1 0 0-16,0 0 1 0,0 0-1 16,-4 0 0-16,5 0 0 15,-1 0 0-15,0 0 0 16,-4 0 0-16,4 0 0 16,1 0 1-16,-1 0-1 15,0 0 0-15,0 0 0 16,1 0 0-16,-1 4 0 15,-4-4 0-15,4 0 0 16,0 0 0-16,1 4 0 16,-1-4 0-16,0 0 0 15,1 0 0-15,-1 0 0 16,0 0 0-16,1 0 0 16,-1-4 0-16,5 4 0 15,-5 0 0-15,-4 0 0 16,4 0 0-16,-4 0 0 15,0 0 0-15,0 0 0 16,-1 0 0-16,1 0 0 16,0 0 1-16,0 0-1 0,0 0 0 15,0 0 0-15,-9 0 0 16,4 0 0-16,1 0 0 16,3 0-1-16,-3 0 1 15,4 0 0-15,0 0 0 16,4 0 0-16,-4-4 0 15,0 4 0-15,4-4 0 16,0 4 0-16,-4 0 1 16,0 0-2-16,4 0 1 15,0 0 0-15,-4 0 0 16,0 0 0-16,5 0 0 0,-6 0 0 16,1 0 0-16,5 0 0 15,-6 0 0-15,1 0 0 16,5 0 0-16,-6 0 0 15,1 0 0-15,0 0 0 16,0-4 0-16,0 4 0 16,0-4 0-16,0 4 0 15,-1 0 0-15,1 0 0 16,0 0 0-16,0 0-1 16,0 4 1-16,0-4 0 15,0 0 0-15,-1 0 0 16,6 0 0-16,-5 0 0 15,4 0 0-15,-4 0 0 16,0 0 1-16,-1 0-1 16,1 0 0-16,0 4-1 15,0 0 1-15,0 0 0 16,0-4 0-16,0 4 0 0,-1-4 0 16,1 0 0-16,5 0 0 15,-6 0 0-15,1-4 1 16,0 4-2-16,0 0 1 15,0 0 0-15,0 0 0 16,-5 0 0-16,5 0 0 16,-4 4-1-16,-1-1 1 15,0-3 0-15,1 0 0 0,-1 0 0 16,5 0 1-16,0 0-1 16,0-3 0-16,-5 3 0 15,5 0 0-15,-4 0-1 16,3 0 1-16,-3 0 0 15,-1 3 0-15,1 1 0 16,-5-4 0-16,0 0 0 16,9 0 0-16,-5 0 0 15,0-4 0-15,-4 4 0 16,5-3 0-16,-5 3 0 16,4-4 0-16,-4 4 0 15,0 0 0-15,0 0-1 16,0 0 1-16,9 0 0 15,-4 4 0-15,-5-4 0 16,0 0 0-16,8 0 0 0,-8 0 0 16,9 0 0-16,0 0 0 15,0 0 0 1,-5 0 0-16,-4 0 0 0,9 0 0 16,0 0 0-16,-9 0 0 15,0 0 0-15,0 0 0 16,9 0 0-16,0 0 0 15,-5 0-1-15,5 0 1 16,-4 0 0-16,3 0 1 16,-3 0-1-16,4 0 0 15,-9 0 0-15,4 3 0 16,1 1 0-16,-1 0 0 0,-4 0-1 16,0-4 1-16,9 0 0 15,-5 0 0-15,5 0 0 16,-4 0 0-16,-1 0 0 15,-4 0 0-15,0 0 0 16,9 0 0-16,-9 0 0 16,4 4 0-16,1 0 0 15,-1 0 1-15,5 0-1 16,-5-4 0-16,-4 0-1 16,5 0 1-16,-1 4 0 15,5-4 0-15,-9 0 0 16,9 0 0-16,0 0 0 15,-9 0 0-15,4 0 0 16,-4 0 0-16,0 0 0 16,0 0 1-16,0 0-2 0,0 0 1 15,0 0-1-15,0 0 1 16,0 0-3-16,0 4 1 16,0-4-7-16,-4 0 0 15,-5 4-7-15,-4 0 0 16,4 0-2-16,4 0 0 15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0T14:24:18.662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7F1F4A9-0AE9-4FDF-91F6-1532BF993E41}" emma:medium="tactile" emma:mode="ink">
          <msink:context xmlns:msink="http://schemas.microsoft.com/ink/2010/main" type="writingRegion" rotatedBoundingBox="10908,9817 10984,9817 10984,11349 10908,11349"/>
        </emma:interpretation>
      </emma:emma>
    </inkml:annotationXML>
    <inkml:traceGroup>
      <inkml:annotationXML>
        <emma:emma xmlns:emma="http://www.w3.org/2003/04/emma" version="1.0">
          <emma:interpretation id="{4D97B615-E364-46E0-8001-987034973746}" emma:medium="tactile" emma:mode="ink">
            <msink:context xmlns:msink="http://schemas.microsoft.com/ink/2010/main" type="paragraph" rotatedBoundingBox="10908,9817 10984,9817 10984,11349 10908,113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4A9D3A-7F59-46C8-892A-1155EB21A2A6}" emma:medium="tactile" emma:mode="ink">
              <msink:context xmlns:msink="http://schemas.microsoft.com/ink/2010/main" type="line" rotatedBoundingBox="10908,9817 10984,9817 10984,11349 10908,11349"/>
            </emma:interpretation>
          </emma:emma>
        </inkml:annotationXML>
        <inkml:traceGroup>
          <inkml:annotationXML>
            <emma:emma xmlns:emma="http://www.w3.org/2003/04/emma" version="1.0">
              <emma:interpretation id="{361991B8-B782-407A-8F64-DA65E051041A}" emma:medium="tactile" emma:mode="ink">
                <msink:context xmlns:msink="http://schemas.microsoft.com/ink/2010/main" type="inkWord" rotatedBoundingBox="10908,9817 10984,9817 10984,11349 10908,11349"/>
              </emma:interpretation>
              <emma:one-of disjunction-type="recognition" id="oneOf0">
                <emma:interpretation id="interp0" emma:lang="en-US" emma:confidence="0">
                  <emma:literal>|</emma:literal>
                </emma:interpretation>
                <emma:interpretation id="interp1" emma:lang="en-US" emma:confidence="0">
                  <emma:literal>l</emma:literal>
                </emma:interpretation>
                <emma:interpretation id="interp2" emma:lang="en-US" emma:confidence="0">
                  <emma:literal>1</emma:literal>
                </emma:interpretation>
                <emma:interpretation id="interp3" emma:lang="en-US" emma:confidence="0">
                  <emma:literal>I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743-291 8 0,'-5'-4'4'0,"5"0"2"0,0 4-5 15,0 0 2-15,5-4 0 16,-5 4 2-16,0 0 1 15,0 0-7-15,0 0 0 16,0 0 4-16,0 0 1 16,0 0-2-16,0 0 0 15,0 0-1-15,0 0 0 16,0 0-1-16,-5 4 0 16,5-4 0-16,0 0 1 15,0 4 0-15,0 0 0 0,0 0 0 16,0 0 0-16,0 0 0 15,5 4 0-15,-5-1 0 16,0 1 0-16,0 0-1 16,0 0 0-16,4 0 0 15,-4 0 0-15,0 0 0 16,0 0 0-16,0-1-1 16,0 5 1-16,0 0 0 15,0 0 0-15,0 0 0 16,0-4 0-16,0-1 0 15,0 5 0-15,0 12 0 16,0-12 0-16,0 3 0 16,0-3 0-16,0 0 0 15,0 0 1-15,-4 4-1 16,4-1 1-16,0-3-1 16,0 4 1-16,0-4-1 0,0 4 1 15,0-5 0-15,0 1 0 16,0 0-1-16,0 4 0 15,0-8 0-15,-5 3 0 16,1 1-1-16,0 0 1 16,-1 4 0-16,5-4 0 15,-4 7 0-15,4-7 0 16,0 8 0-16,0-8 1 16,0-5-1-16,4 13 1 15,-4-12-1-15,0 4 1 16,5 4-1-16,-5-8 0 0,0-8-1 15,0 7 1-15,0-7-1 16,0 4 1-16,0 0 0 16,-5 0 0-16,5 0 0 15,0 4 0-15,0-4 0 16,0 4 0-16,0 0 0 16,0 0 0-16,0-1 0 15,0 1 0-15,0 0 0 16,-4 0 0-16,-1 4 0 15,5-4 0-15,-4 4 0 16,-1-1 0-16,5 1 0 16,0 0 0-16,0-4 1 15,0 0 0-15,5 0-1 16,-5 0 1-16,4-1 0 16,-4 1 0-16,0 0-1 15,0 4 1-15,0-4-1 0,0 4 1 16,0-4-1-16,0 7 0 15,0-3 0-15,0 0 0 16,0 0 0-16,0 0 0 16,0 3 0-16,0-3 0 15,0-4 0-15,0 4 0 16,0-8 0-16,0 8 1 16,0-5-1-16,0 1 0 15,5 8 0-15,-1-8 0 16,1 0 1-16,-5 4 0 15,0-1-1-15,0 1 1 0,0-4 0 16,0 0 0-16,0 0 0 16,0 0 0-1,0 4-1 1,0-1 0-16,0-3 0 16,0 0 0-16,4 4 0 15,-4-8 0-15,0 4 0 16,0 0 0-16,0 3-1 15,0-3 1-15,0 4 0 16,0-4 0-16,0-4 0 16,0 4 1-16,4 0-1 15,1 4 0-15,-5-5 0 16,0-3 0-16,4 0 0 16,1 4 0-16,-5-4 0 15,0 4 0-15,0 0 0 0,0 4 0 16,0 3 0-16,0-7 0 15,0-8 0-15,4 8 0 16,-4-16 0-16,0 8 1 16,0 0-1-16,0 0 0 15,5 0 0-15,-5 0 0 16,4 4-1-16,-4 0 1 16,0 0 0-16,0 4 0 15,0-4 0-15,4 0 0 16,-4 4 0-16,5 0 0 15,-5-4 0-15,4 3 1 0,-4 1-2 16,0 0 1-16,5 4 0 16,-5 0 0-16,0 0 0 15,-5-1 0-15,5 1 0 16,0 0 0-16,-4 4-3 16,-1-4 1-16,5-1-6 15,0 1 1-15,0 0-3 16,5-4 1-16</inkml:trace>
        </inkml:traceGroup>
      </inkml:traceGroup>
    </inkml:traceGroup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0T14:22:20.068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F18BBA8-2B61-4061-8EC3-12410EA05857}" emma:medium="tactile" emma:mode="ink">
          <msink:context xmlns:msink="http://schemas.microsoft.com/ink/2010/main" type="writingRegion" rotatedBoundingBox="13228,9118 13264,15104 11694,15113 11659,9128"/>
        </emma:interpretation>
      </emma:emma>
    </inkml:annotationXML>
    <inkml:traceGroup>
      <inkml:annotationXML>
        <emma:emma xmlns:emma="http://www.w3.org/2003/04/emma" version="1.0">
          <emma:interpretation id="{6C4D2112-4D83-4FE8-9637-382FFC6F7C6B}" emma:medium="tactile" emma:mode="ink">
            <msink:context xmlns:msink="http://schemas.microsoft.com/ink/2010/main" type="paragraph" rotatedBoundingBox="13229,9182 13264,15104 13007,15106 12972,91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5952BF1-C31F-4F50-BD3F-067E595BA85F}" emma:medium="tactile" emma:mode="ink">
              <msink:context xmlns:msink="http://schemas.microsoft.com/ink/2010/main" type="line" rotatedBoundingBox="13229,9182 13264,15104 13007,15106 12972,9184"/>
            </emma:interpretation>
          </emma:emma>
        </inkml:annotationXML>
        <inkml:traceGroup>
          <inkml:annotationXML>
            <emma:emma xmlns:emma="http://www.w3.org/2003/04/emma" version="1.0">
              <emma:interpretation id="{71AE73CD-A032-4835-A09E-AB180B594A00}" emma:medium="tactile" emma:mode="ink">
                <msink:context xmlns:msink="http://schemas.microsoft.com/ink/2010/main" type="inkWord" rotatedBoundingBox="13229,9182 13264,15104 13007,15106 12972,9184"/>
              </emma:interpretation>
              <emma:one-of disjunction-type="recognition" id="oneOf0">
                <emma:interpretation id="interp0" emma:lang="en-US" emma:confidence="0">
                  <emma:literal>|</emma:literal>
                </emma:interpretation>
                <emma:interpretation id="interp1" emma:lang="en-US" emma:confidence="0">
                  <emma:literal>l</emma:literal>
                </emma:interpretation>
                <emma:interpretation id="interp2" emma:lang="en-US" emma:confidence="0">
                  <emma:literal>1</emma:literal>
                </emma:interpretation>
                <emma:interpretation id="interp3" emma:lang="en-US" emma:confidence="0">
                  <emma:literal>I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3000-1213 7 0,'0'0'3'0,"-5"0"1"0,5 0 4 15,0 4-7-15,0-4 0 0,0 4 3 16,0-4 0-1,0 0-4-15,0 0 0 0,0 0 3 16,0 0 1-16,0 0-1 16,0 0 1-16,0-8-2 15,0 8 0-15,0 0 0 16,0 0 0-16,0 0 0 16,0 0 0-16,0 0 0 15,0 0 0-15,0 0 0 16,0 0 1-16,0 0-1 15,0 0 0-15,0 0 0 16,0 0 0-16,0 0-1 16,5 4 0-16,-5 0-1 15,0 0 1-15,0 0 0 16,0 0 0-16,0 4-1 16,0-4 1-16,0-1 0 0,4 5 0 15,-4 0-1-15,0 0 1 16,0 4-1-16,0-4 0 15,0 0 0-15,0 0 0 16,0-1 0-16,0-7 1 16,0 0-1-16,4 4 1 15,1 4 0-15,-5-8 0 16,0 8-1-16,0-4 1 16,0 4 0-16,0 0 0 15,0 8-1-15,0-9 0 16,-5 1 0-16,5 4 0 0,0 0 0 15,0 0 0-15,0 0 0 16,0-1 1-16,0 1-1 16,0-4 1-16,0 4-1 15,-4 0 0-15,4-4 0 16,-4-1 0-16,-1 9 0 16,-4-4 0-16,0 0 0 15,5-4 0-15,4 0 0 16,-4-1 0-16,-1 5 0 15,1 0 0-15,4 0 0 16,-5-4 0-16,1 8 0 16,-1-9 0-16,1 9 0 15,0 4 0-15,-1-4 0 16,1-1 1-16,4-3-1 16,0 0 0-16,0-4 0 0,0 0 1 15,0 0-1-15,0-4 1 16,0-1-1-16,0-3 1 15,0 8 0-15,-5-8 0 16,1 4 0-16,-1 0 0 16,5 4 0-16,0-4 0 15,0 4-1-15,0-4 1 16,0 0-1-16,5 4 1 16,-5-4-1-16,0 3 1 15,4 1-1-15,-4 4 1 16,0 0-1-16,0 0 1 15,0 0-1-15,0-1 0 16,0 1 0-16,0 0 0 0,0 0 0 16,0 0 1-16,0-4-1 15,0-1 0-15,5 1 0 16,-1 0 1-16,-4 0-1 16,0 0 1-16,0 4-1 15,0-4 0-15,0-4 0 16,0 3 0-16,0 5 0 15,0 4 1-15,-4-4-1 16,4 0 1-16,0-1-1 16,0 1 1-16,4 0-1 15,-4-4 0-15,5 4 0 16,-1-4 1-16,-4 3-1 16,0-3 1-16,0 4-1 15,0 0 0-15,-4 4 1 16,-1-4 0-16,5 3-1 15,-4-3 0-15,4-4 0 0,0 4 0 16,0 0 0-16,0-5 1 16,0 5-1-16,0-4 0 15,0 0 0-15,0 0 1 16,0 4-1-16,0-4 1 16,9-1-1-16,-9 5 0 15,0 0 0-15,0 4 0 16,4-4 0-16,-4 3 0 15,0 5 0-15,4-12 0 16,1 4 0-16,-1-4 0 0,1 0 0 16,-5-1 0-16,-5-7 0 15,5 0 0-15,0 4 0 16,5 0 1-16,-5 0-1 16,0 0 0-16,4 0 0 15,-4 4 0-15,0 0 0 16,0 0 0-16,0 0 0 15,0 3 0-15,0 1 0 16,0 0 0-16,0 0 0 16,0 0 0-16,0 0 0 15,0-1 0-15,0 1 0 16,0 0 0-16,0 0 0 16,0 0 1-16,0-1 0 15,0 1 0-15,0 0-1 16,0-4 1-16,0 0-1 0,0 0 1 15,-4 3-1-15,-1-3 1 16,1 8-1-16,4-8 0 16,4 4 0-16,-4-4 0 15,0 0 0-15,5 3 1 16,-5-3-1-16,0 4 0 16,0 4 0-16,4-4 0 15,-8 3 0-15,4-3 0 16,0 4 0-16,-5-4 0 15,1 0-1-15,4-5 1 16,-5 5 0-16,5 0 0 16,0 0 0-16,-4 0 1 0,4 0-1 15,0-5 0-15,0 5 0 16,4 0 1-16,-4-4-1 16,5 0 0-16,-5 4-1 15,4-1 1-15,-4 1 0 16,0 4 0-16,0-4 0 15,0 4 0-15,0-5 0 16,5 1 1-16,-5-4-1 16,4 8 0-16,-4-4 0 15,5-1 1-15,-5-11-2 16,0 0 1-16,0 0 0 16,0 0 0-16,0 4 0 15,0 0 0-15,0 0 0 16,0 4 0-16,4 0 0 15,0-4 1-15,1 4-1 0,-5 0 0 16,0 0-1-16,0 3 1 16,0 1 0-16,0 0 0 15,0 4 0-15,0-1 0 16,0-3 0-16,0 0 0 16,0 0 0-16,0 0 1 15,0 0-1-15,0-1 0 16,4 1 0-16,-4 0 0 15,0 0 0-15,0-4 0 16,0-4-1-16,0 3 1 0,0 9 0 16,0-8 0-16,0 4 0 15,0 0 0-15,0 0 0 16,0 3 1-16,0-3-1 16,0-4 0-16,0 4 0 15,0 8 0-15,0-5 0 16,0-3 0-16,0 4 0 15,0-4 0-15,0-1-1 16,5 1 1-16,-5 4 0 16,0-8 0-1,0 8 0 1,0-1 0-16,0 1 0 16,0 0 0-16,0 0-1 15,0-5 1-15,0 5 0 16,0 0 0-16,0-4 0 15,0 4 0-15,0-5 0 16,0 5 0-16,0-4 0 0,0 4 0 16,0-8 0-16,0-1 0 15,0-3 0-15,0-4 0 16,0 4 0-16,0 0 1 16,0 4-2-16,0 4 1 15,0 4 0-15,0-5 0 16,0 1 0-16,0 0 0 15,0 4 0-15,0 0 0 16,0-5 0-16,0 1 0 16,0 0 0-16,0 0 0 0,0 0 0 15,4 0 0-15,-4-1 0 16,0 5 0-16,0-4 0 16,0 4 0-16,0-8 0 15,0 3 0-15,0-3 0 16,0 4 0-16,0-4 0 15,0 4 0-15,0 0 0 16,0-1 1-16,5-3-2 16,-5 4 1-16,0 4 0 15,0 0 0-15,0-1 0 16,0 1 0-16,0 4 0 16,0-5 0-16,0-3 0 15,0 0 0-15,4-4 0 16,-4 8 0-16,4-4 0 15,-4-5 1-15,0 1-1 16,0 0 0-16,5 4 0 0,-5 0 0 16,0 0 0-16,0 3 0 15,0-3-1-15,0 4 1 16,0 0 0-16,0-1 0 16,0 1 0-16,0 4 0 15,0-8 0-15,0-8 0 16,0 0 0-16,0 0 0 15,4 3 0-15,-4 1 0 16,0 0 0-16,0 0 0 16,0 0 0-16,0 4 0 0,0 0 0 15,0-1 0-15,0 1 0 16,0 0 0-16,0 4 0 16,-4-1 0-16,4 1 0 15,0-4 0-15,0 4 0 16,0-4 0-16,0-1 0 15,0 1 0-15,0 0 0 16,0 0 0-16,0-4 0 16,0 0 0-16,0 3 0 15,0-3 0-15,0 4 0 16,0-4 0-16,0 4 0 16,0 0 0-16,0-1 0 15,0 5 0-15,0 0 0 16,0-4 0-16,0 3 0 15,0-7 0-15,0 0 0 16,0 8 0-16,0-4 0 16,0-4 0-16,0 4 0 0,0-1 0 15,0 1 0-15,0 4 0 16,0-4 0-16,0 3 0 16,0-3 0-16,0 4 0 15,-5 0 0-15,5 0 0 16,0-5 0-16,0 5 0 15,0 0 0-15,0-4 0 16,-4 3 0-16,0 1 0 16,4-4 0-16,0 4 0 15,0-4 0-15,0-9 0 0,0 1 0 16,0 4 0-16,0 0 0 16,0 0 1-16,0 4-2 15,-5-4 1-15,5 4 0 16,-4-1 0-16,4 1 0 15,0 0 0-15,0 0 0 16,0 0 0-16,0-1 0 16,0 1 0-16,0 8 0 15,0-4 0-15,0-5 0 16,-5 5 0-16,5 0 0 16,-4 0 0-16,4-8 0 15,0 0 0-15,0-1 0 16,0-3 0-16,0 8 0 15,0-4 0-15,0 0 0 16,0 4 0-16,0 0 0 16,-5-1 0-16,1 1 0 0,0 4 0 15,-1 0 0-15,1-5 0 16,-1 5 0-16,5-4 0 16,-4 0 0-16,8 0 0 15,1-1 0-15,-10-3 0 16,5 0 0-16,5 4 1 15,-5 0-1-15,0 0 1 16,4 3-1-16,-4 5 0 16,0-8 0-16,0 0 1 15,0 0-1-15,0-5 0 16,0 5 0-16,0 0 1 0,0 0-1 16,5 0 0-16,-1 3 0 15,-4 1 0-15,0-4 0 16,0 4 0-16,0-4 0 15,0-1 0-15,0-3 0 16,0 0 0-16,0 0-1 16,0 0 1-16,0 0 0 15,0 0 1-15,4 0-1 16,1-1 0-16,-1 1 0 16,-4 4 0-16,0 0 0 15,0 0 0-15,0 3 0 16,0 1 0-16,0 0 0 15,0 0 0-15,0-1 0 16,0 5 0-16,0-8 0 16,0 0 0-16,0 0 0 15,0-5 0-15,0 1 0 0,5 0 1 16,-5 0-1-16,0 0 0 16,0 0 0-16,0 4 0 15,0-1 0-15,0 1 0 16,0 0 0-16,0 4 1 15,0-4-1-15,0-1 1 16,0 5-1-16,0-4 0 16,0 0 0-16,0 0 1 15,0-4-1-15,0 3 0 16,0 5 0-16,4-8 0 0,-4 4-1 16,0 4 1-16,0-9 0 15,0 5 0-15,0 0 0 16,0 0 0-16,0 0 0 15,0 0 0-15,0 3 0 16,0-3 0-16,0 4 0 16,0-4 0-16,0-1 0 15,0 1 1-15,0 0-1 16,0 0 0-16,0 0 0 16,0-8 0-16,0 7 0 15,0-3 0-15,0 0-1 16,0 0 1-16,0 0 0 15,0 0 0-15,0 4 0 16,0-1 0-16,0 1 0 16,0 0 0-16,0 0 0 15,0 0 1-15,0 0-1 0,0-5 0 16,0 1 0-16,0 0 0 16,0 0 0-16,0 4 0 15,0-4 0-15,0 4 0 16,0-1 0-16,0 1 0 15,0 0 0-15,0 0 0 16,5-4 0-16,-5 7 0 16,0-11 0-16,0 8 0 15,4-8 0-15,-4 0 0 16,0 0 0-16,0 0 0 16,0-4 0-16,0 0 0 0,4 8 0 15,-4-4 0-15,0 8 0 16,0-9 0-16,0 1 0 15,0 4 1-15,5-4-1 16,-5 0 0-16,0 4 0 16,0-4 0-16,0 0 0 15,4 4 0-15,-4 0 0 16,5 0 0-16,-5-1 0 16,0 1 0-16,4 0 0 15,-4-4 0-15,5 0 0 16,-5 0 0-16,0 0 0 15,0 4 0-15,0 0 0 16,0-4 0-16,0 0-1 16,0 0 1-16,0-4 0 15,0 3 0-15,0 1 0 16,0-4 0-16,0 4 0 16,0-4 0-16,0 0 0 0,0 4 0 15,0-4-1-15,-5 0 1 16,1 0-1-16,-1 0 1 15,1 0 0-15,-1 4 0 16,1-4 0-16,-5-4 1 16,5 4-1-16,-1 0 0 15,-4 0 0-15,1 0 0 16,-1 4-1-16,0-4 1 16,-9 4-1-16,0-4 1 0,1 4 0 15,-1-4 0-15,0 4-3 16,0 0 0-16,1 0-9 15,-1 0 0-15,0-4-4 16,18 4 0-16</inkml:trace>
        </inkml:traceGroup>
      </inkml:traceGroup>
    </inkml:traceGroup>
    <inkml:traceGroup>
      <inkml:annotationXML>
        <emma:emma xmlns:emma="http://www.w3.org/2003/04/emma" version="1.0">
          <emma:interpretation id="{F8F98CC6-D522-475A-9BD8-1DD88B6CAFBF}" emma:medium="tactile" emma:mode="ink">
            <msink:context xmlns:msink="http://schemas.microsoft.com/ink/2010/main" type="paragraph" rotatedBoundingBox="11712,9127 11757,12096 11695,12097 11649,91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BE41297-C2E2-43CB-85EE-A5FA24869C6F}" emma:medium="tactile" emma:mode="ink">
              <msink:context xmlns:msink="http://schemas.microsoft.com/ink/2010/main" type="line" rotatedBoundingBox="11712,9127 11757,12096 11695,12097 11649,9128"/>
            </emma:interpretation>
          </emma:emma>
        </inkml:annotationXML>
        <inkml:traceGroup>
          <inkml:annotationXML>
            <emma:emma xmlns:emma="http://www.w3.org/2003/04/emma" version="1.0">
              <emma:interpretation id="{779DF32A-4754-432E-A015-4E916088FC86}" emma:medium="tactile" emma:mode="ink">
                <msink:context xmlns:msink="http://schemas.microsoft.com/ink/2010/main" type="inkWord" rotatedBoundingBox="11712,9127 11757,12096 11695,12097 11649,9128"/>
              </emma:interpretation>
              <emma:one-of disjunction-type="recognition" id="oneOf1">
                <emma:interpretation id="interp5" emma:lang="en-US" emma:confidence="0">
                  <emma:literal>|</emma:literal>
                </emma:interpretation>
                <emma:interpretation id="interp6" emma:lang="en-US" emma:confidence="0">
                  <emma:literal>l</emma:literal>
                </emma:interpretation>
                <emma:interpretation id="interp7" emma:lang="en-US" emma:confidence="0">
                  <emma:literal>1</emma:literal>
                </emma:interpretation>
                <emma:interpretation id="interp8" emma:lang="en-US" emma:confidence="0">
                  <emma:literal>}</emma:literal>
                </emma:interpretation>
                <emma:interpretation id="interp9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51527.5899">1480-1264 8 0,'0'-4'4'0,"0"8"-4"0,0-4 5 16,0 0-5-16,0 0 0 15,0 0 0-15,0 0 0 0,0 0 0 16,0 0 0-16,0 0 0 16,0 0 1-16,0 0 0 15,0 0 0-15,0 0-1 16,0 0 1-16,0 0 1 16,0 0 1-16,0 0-1 15,0 0 0-15,0 0 0 16,0 0 0-16,0 0 0 15,0 0 1-15,0 0-2 16,0 0 0-16,0 0 0 16,0 0 0-16,0 0-1 15,0 4 1-15,0-4-1 16,0 0 1-16,-4 4 0 16,4 0 0-16,0 0-1 15,0-4 1-15,0 0-1 16,0 0 1-16,0 0-1 15,0 0 1-15,0 0-1 0,0 0 0 16,0 4 0-16,4-1 0 16,-4 1 0-16,0 0 0 15,0-4 0-15,0 4 1 16,0-4-1-16,0 4 0 16,0-4 0-16,0 0 0 15,0 4 0-15,0-4 1 16,0 4-1-16,0 0 1 15,0 0-1-15,0 0 1 16,0 0-1-16,0 4 1 16,0 0-1-16,0-4 0 0,0-1 0 15,0 1 1-15,0 4 1 16,0 0 0-16,0 0 0 16,0 4 0-16,0-4 0 15,0 0 0-15,-4-1-1 16,4 1 1-16,-5 4-2 15,5-4 1-15,0 0-1 16,0 0 1-16,0 0-1 16,0-4 1-16,0 0 0 15,0-1 0-15,0 1-1 16,0 0 1-16,0 0-1 16,0 0 1-16,0-12-1 15,0-3 1-15,0 3-1 16,-4 0 0-16,-1 8 0 0,5 12 0 15,-4-12 0-15,4 4 0 16,-5 3 0-16,1 9 0 16,4 0 0-16,0-12 0 15,0 8 0-15,-4 3 0 16,4-7 0-16,0 0 1 16,0 4-1-16,0-4 0 15,0 8 0-15,0-12 0 16,0 3 0-16,0 1 1 15,0 4-1-15,0 0 0 16,0-4 0-16,0 8 0 0,0-12 0 16,0 3 0-16,0 1 0 15,0 0 0-15,0 0 0 16,0-4 0-16,0 4 0 16,0 0 0-16,0 0 0 15,4-4 0-15,-4 3 0 16,0 1 0-16,0-4 0 15,0 8 1-15,0-8-1 16,0 8 0-16,0 0 0 16,0 3 1-16,0-7-1 15,4 8 0-15,1-8 0 16,-1 4 0-16,-4-1 0 16,0-7 0-16,0-4 0 15,0 0 0-15,0-11 0 16,0-1 0-16,0 8 0 15,0 4 1-15,0 0-1 0,0 0 1 16,0 0 0-16,0 0 0 16,0 0-1-16,9 0 1 15,-4 4-1-15,-5 0 0 16,0-4 0-16,0 0 0 16,4 4-1-16,-4 0 1 15,0 0 0-15,4-1 0 16,-4 1 0-16,5 0 1 15,-1 4-1-15,-4-4 0 16,0 4 0-16,0-4 0 16,0 4 0-16,0 0 0 0,-4 0-1 15,4 3 1 1,0-3 0-16,0 0 0 0,0 0 0 16,0 0 1-16,0 0-1 15,4 0 0-15,-4 0 0 16,0-1 0-16,0 1 0 15,0 0 0-15,0 0 0 16,0 0 0-16,0 0 0 16,0 0 0-16,0 0 0 15,0-1 0-15,0 1 0 16,0 0 0 0,0 8 0-1,0-4 0-15,0 0 0 16,0-1 0-16,0 5 0 15,0-12 0-15,0 4 0 16,5 0 1-16,-5-16-1 16,0 8 0-16,0 0 0 0,0 0 0 15,-5 0 0-15,5 0 0 16,-4 8 0-16,4-4 0 16,0-4 0-16,0 12 0 15,0-5 0-15,0-3 0 16,0 4 0-16,0 0 1 15,0 4-1-15,0-4 0 16,0 0 0-16,0-4 0 16,0 0 0-16,0 7 0 15,0-3 0-15,0-4 1 0,0 0-1 16,0 8 0-16,0-8 0 16,0 0 0-16,0 0 0 15,0 4 0-15,0 0 0 16,0-8 0-16,0 7 0 15,0-3 0-15,0 4 0 16,-5-4 0-16,5 8 0 16,0-4 0-16,0 4 0 15,0-1 0-15,0-3 0 16,0 0 0-16,0 0 0 16,0-4 0-16,0 0 0 15,0 0 0-15,0 0 0 16,0 4 1-16,-4 4-1 15,4-9 0-15,0 1 0 16,0 0 0-16,0 4 0 16,0-4 0-16,0 4 0 0,0 0 0 15,0 0 0-15,0 0 0 16,0-8-1-16,0 8 1 16,0 3 0-16,0 1 0 15,0 0 0-15,0-4 1 16,0-4-1-16,4 12 0 15,-4-12 0-15,0 3 0 16,0 1 0-16,0-4 0 16,-4 0 0-16,4-4 0 15,0-16 0-15,0 5 0 16,0 3 0-16,4 0 0 0,-4 8 0 16,0 0 0-16,0 0 0 15,0 0 0-15,0 0 0 16,0 0 1-16,0 0-2 15,0 4 1-15,0 0 0 16,0 0 0-16,0 0 0 16,0 0 0-16,0-1 0 15,0 1 0-15,0 0 0 16,0 0 0-16,0 0 0 16,0 0 1-16,0 0-1 15,0 0 0-15,5 0 0 16,-1 0 1-16,-4 0-1 15,0 4 1-15,0-4-1 16,0 4 0-16,0-1 0 16,0 1 0-16,5 0 0 0,-5 0 0 15,0-4 0 1,0 4 0-16,0-4 0 0,0 0 0 16,0 0 0-16,0 4 0 15,4-5 0-15,1 1 0 16,-5 4 0-16,0 0 0 15,0 0 0-15,0 0 0 16,0-4 0-16,0 4 0 16,0 0 0-16,0-1 0 15,-5 1 0-15,5 4 0 16,-4-4 0-16,4 0 0 16,0 0 0-16,0 0 0 0,0-4 0 15,0 3 0-15,-5-3 0 16,5 0 0-16,0 0 0 15,0 0 0-15,0-4 0 16,-4 4 0-16,4-4 0 16,-5 4 0-16,5 0 0 15,0 0 0-15,-4 0 0 16,4 0 0-16,0 4 0 16,0-4 0-16,-4 4 0 15,4-5 0-15,0 9 0 16,0-8 0-16,0 4 0 15,0 0 0-15,0-4 0 16,0 8 0-16,0-4 0 16,0-1 1-16,0 1-1 0,0 0 0 15,0-4 0 1,0 0 0-16,0 0 0 0,4 4 0 16,-4 0 0-16,-4 0 0 15,4 0 0-15,0-5 0 16,0 9 0-16,0-4 0 15,-5 4 0-15,5-8 0 16,0 0 0-16,0 0 0 16,0 0 0-16,0 0 0 15,0 4-1-15,0-1 1 16,0 1 0-16,0-4 0 16,0 8 0-16,0-8 0 0,-4 0 0 15,4 0 1-15,0 4-1 16,0 0 0-16,0 0 0 15,0-5 0-15,0 1-1 16,0 0 1-16,0 0 0 16,0 4 0-16,0-8 0 15,0 4 0-15,-5 4 0 16,5 0 1-16,0-4-1 16,5 0 0-16,-5 0 0 15,0 0 1-15,0 0-1 16,0 3 1-16,4-3-2 15,-4 0 1-15,0 4 0 16,0 0 1-16,0 0-1 16,0 0 1-16,0 0-1 15,0-4 0-15,0 7 0 16,0-11 1-16,5 8-1 0,-5-4 0 16,0-4 0-16,4-16 0 15,-4 1 0-15,0 30 1 16,4-26-1-16,-4 15 0 15,0-12 1-15,0 8 0 16,0 0-1-16,0 0 0 16,0 0 0-16,0 0 0 15,0 0 1-15,0 0 0 16,0 0-1-16,0 0 0 16,0 0 0-16,5 4 0 15,-1 0 0-15,-4 3 1 0,0-3-1 16,5 0 0-16,-5 0 0 15,0-4 0-15,0 4-1 16,0-4 1-16,0 4 0 16,0 0 0-16,0 0 0 15,0 0 1-15,4 0-1 16,-4 4 0-16,0-4 0 16,5 4 1-16,-5-4-1 15,0 3 0-15,0-3 0 16,4 0 0-16,-4 4-1 15,0-4 1-15,0 4 0 16,0 0 0-16,0 0 0 16,0 0 0-16,0-1 0 15,0 1 0-15,0 0 0 16,0 0 0-16,0 0 0 16,0 0 0-16,0 0 0 0,0 0 0 15,0-1 0-15,0 1 0 16,0 0 0-16,0 0 0 15,0 0 0-15,0 0 0 16,0 0 0-16,-4 0 0 16,4-1 0-16,0 1 0 15,0 0 0-15,0-8 0 16,0 0 0-16,4 8 0 16,-4-8 0-16,4 4 1 15,-4-4-1-15,0 0 0 0,0 4 0 16,0 0 0-16,0 4 0 15,-4 0 1-15,0 0-1 16,4-1 0-16,0 5 0 16,0-4 1-16,0-4-1 15,0 4 0-15,0 0 0 16,0-4 1-16,0 0-1 16,0 4 0-16,0-1 0 15,0 1 0-15,0 0 0 16,-5 4 0-16,5 0 0 15,0-8 0-15,0 4 0 16,0 0 1-16,0-1-1 16,-4-3 0-16,4 4 0 15,0-4 0-15,-5 4 0 16,5 0 0-16,0-16 0 16,0 16 0-16,0 0 0 0,0 0 0 15,0 0 0-15,0-5 0 16,0 5 0-16,0 0 0 15,0 0 0-15,0 0 1 16,0-4-1-16,0 4 0 16,0 0 0-16,0-4 0 15,-4 0 0-15,4 3 0 16,0-3 0-16,-5 4 1 16,5-4-1-16,0 4 0 15,0-24 0-15,0 28 0 16,0-4 0-16,0 0 0 0,0-4 0 15,0 4 1-15,0 0-1 16,0-1 1-16,0-7-1 16,5 4 1-16,-5 4-1 15,0 4 0-15,4-4 0 16,-4 0 0-16,0 0 0 16,0 0 0-16,0-1 0 15,0-7 0-15,0 0 0 16,0-11 0-16,5 18 0 15,-5-18 0-15,0 15 0 16,4-12 0-16,-4 8 0 16,0 0 0-16,0 0 0 15,0 0 0-15,0 0 0 16,0 0 0-16,0 0 0 16,0 0 0-16,0 0 0 0,9 4 0 15,-5-4 0-15,-4 4 0 16,0 0 0-16,5-1 0 15,-5 1 0-15,0 4 1 16,0 0-2-16,0-4 1 16,0 4 0-16,0-4 0 15,0 4 0-15,0 0 0 16,0-4 0-16,0 0 0 16,4 3 0-16,-4-3 0 15,5 4 1-15,-1-4 0 16,-4 4-1-16,0 0 1 15,0 0-1-15,5-4 1 0,-5 4 0 16,0 0 0-16,-5-1-1 16,5 1 0-16,0 0 0 15,0 0 0-15,-4 0-1 16,4 0 1-16,-5 4 0 16,5-5 0-16,0 1 0 15,0 0 1-15,0-4-1 16,0 0 0-1,5 8-5 1,-10 0 1-16,1-4-5 16,-1 3 0-16,-3 1-6 15,-1-8 0-15</inkml:trace>
        </inkml:traceGroup>
      </inkml:traceGroup>
    </inkml:traceGroup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0T14:24:15.927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755A066-A318-4F49-A8A2-1981947702E7}" emma:medium="tactile" emma:mode="ink">
          <msink:context xmlns:msink="http://schemas.microsoft.com/ink/2010/main" type="inkDrawing" rotatedBoundingBox="9504,9758 10877,9776 10876,9834 9503,9816" semanticType="underline" shapeName="Other"/>
        </emma:interpretation>
      </emma:emma>
    </inkml:annotationXML>
    <inkml:trace contextRef="#ctx0" brushRef="#br0">0 24 5 0,'0'4'2'0,"0"-11"-1"0,0 7 2 16,0 0-4-16,0 0 1 15,0 0 0-15,0 0 0 16,0 0 1-16,0 0 1 16,0 0 1-16,0 0 1 15,4 0 0-15,-4 0 0 16,0 0 0-16,0 0 0 15,9 0-1-15,-9 0 0 16,0 0-3-16,0 0 1 16,0 0-1-16,0 0 1 0,5 0-1 15,4 0 1-15,-1 0-1 16,1 0 1-16,-9 0-1 16,9 0 0-16,0 0 0 15,0 0 1-15,9 0-1 16,-10-4 1-16,1 4 0 15,0 0 0-15,0 0 0 16,0 0 0-16,0 0 0 16,0 0 0-16,-1 0-1 15,6 0 0-15,-1-4 0 16,0 0 1-16,-4 4-1 16,0-4 0-16,4 4 0 15,-4-4 0-15,0 4 0 16,0-4 1-16,0 4-1 15,0 0 1-15,0 4-1 16,-1-4 1-16,1 4-1 0,0-4 0 16,0 4-1-16,0-4 1 15,4 0 0-15,-4 0 0 16,4 0 0-16,1 0 1 16,-1 0-1-16,-4 0 0 15,0 4 0-15,-1 0 0 16,1 0 0-16,0-1 0 15,0 1 0-15,0 0 0 16,0-4 0-16,4 0 0 16,0 0 0-16,1 0 0 15,-6 0 0-15,1 0 1 0,0 4-1 16,0-4 1-16,0 4-1 16,0 0 1-16,0 0 0 15,-1 0 0-15,1 0 0 16,0-4 0-1,5 0-1 1,-6 0 1-16,1 0 0 16,0 0 0-16,-4 0-1 15,-1 4 0-15,5-4 1 16,-5 0 0-16,5 0-1 16,0 0 0-16,-5 0 0 15,5 0 1-15,0 0-1 16,0 0 1-16,4 0-1 15,-4 0 0-15,0 0 0 16,0 0 1-16,0 0-1 16,0 0 1-16,-1 0-2 0,1 0 1 15,5-4 0-15,-1 4 0 16,-4-4 0-16,4 0 1 16,0 4-1-16,1 0 1 15,-1 0 0-15,0 0 0 16,-4 0-1-16,0 0 1 15,0 0-1-15,0 0 0 16,-1 0 0-16,1 0 1 16,0 0-1-16,0-4 0 15,4 4 0-15,-4 0 1 16,5-4-1-16,-1 0 1 0,0 4 0 16,-4-4 0-16,0 4-1 15,0 0 1-15,0 0-1 16,-1 0 0-16,1 0 0 15,0-4 0-15,0 4 0 16,0 0 0-16,0 0 0 16,0-4 0-16,-1 4 0 15,1-3 0-15,0-1 0 16,0 4 0-16,0 0 0 16,0 0 0-16,0 0 0 15,-5 0 0-15,5 0 0 16,0 0 0-16,0 0 0 15,-5 4 0-15,5-1 0 16,0-3 0-16,0 0 0 16,-5 0 1-16,5 0-1 0,-5-3 0 15,1 3 0-15,-1 0 0 16,1 0 0-16,3 0 0 16,-3 3 0-16,-1-3 1 15,1 0-1-15,-1 0 1 16,1 0-1-16,3 0 1 15,-3 4-1-15,4 0 1 16,0 0-1-16,-5-4 1 16,-4 4-1-16,4 0 1 15,-4-4-1-15,9 4 1 16,-9 0-1-16,0-4 0 16,0 0 0-16,0 0 0 0,9 0-3 15,-4-4 1-15,4 0-4 16,-5 0 0-16,0 0-5 15,-4 4 0-15</inkml:trace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0T14:24:21.437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DBD3A6A-457E-406F-A4AF-0325B3656CAD}" emma:medium="tactile" emma:mode="ink">
          <msink:context xmlns:msink="http://schemas.microsoft.com/ink/2010/main" type="inkDrawing" rotatedBoundingBox="9420,11304 10860,11360 10858,11391 9419,11335" semanticType="underline" shapeName="Other">
            <msink:sourceLink direction="with" ref="{3619FC5B-91E6-42BC-B71B-568DAE46ECA8}"/>
          </msink:context>
        </emma:interpretation>
      </emma:emma>
    </inkml:annotationXML>
    <inkml:trace contextRef="#ctx0" brushRef="#br0">-6 8 11 0,'0'4'5'0,"0"-8"1"16,0 4 4-16,0 0-10 16,0 0 1-16,0 0 0 15,0 0 1-15,0 0-2 16,0 0 0-16,0 0 1 16,0 0 0-16,0 0 0 15,0 0 0-15,4 0 0 16,-4 0 1-16,0 0-1 15,9 0 0-15,-4 0 0 16,3 0 1-16,-3 4-2 0,-5-4 1 16,0 0-1-16,4 0 1 15,1 0-1-15,-1 0 0 16,-4 0 0-16,0 0 0 16,9 0 0-16,-5-4 0 15,5 0 0-15,0 1 1 16,0 3-1-16,0 0 1 15,0 0-1-15,0 0 0 16,4 0 0-16,-4 0 0 16,0 0-1-16,-1 3 1 0,6-3 0 15,-5 0 0-15,4 0 0 16,0 0 1-16,0 0-1 16,-4 0 0-16,5 4 0 15,-1-4 0-15,0 0 0 16,-4 4 0-16,0 0 0 15,0 0 0-15,0 0 0 16,0-4 0-16,-1 4 0 16,1 0 0-16,0 0 0 15,0 0 1-15,0-4-1 16,0 0 1-16,0 0 0 16,-1 0 0-16,6 0-1 15,-5 0 1-15,4 0-1 16,-4-4 0-16,4 4 0 15,-4-4 1-15,0 4-1 16,0 0 1-16,-1 0-1 16,1 0 0-16,0 0 0 0,0 0 1 15,4 0-1-15,-4 0 1 16,4 0-1-16,1 0 0 16,-1 0 0-16,-4-4 1 15,0 4-1-15,0 0 0 16,-1 0 0-16,1 0 0 15,0 0 0-15,0 0 0 16,4 0 0-16,-4 0 0 16,0 0 0-16,4 0 1 15,-4 0-1-15,0 0 1 0,0 0-1 16,0 0 1-16,0 0-1 16,0 4 1-16,-5 0-1 15,-4-4 1-15,4 0-1 16,-4 0 0-16,5 0 0 15,-5 0 0-15,9 0 0 16,0 0 0-16,-1 0 0 16,1 0 0-16,0 0 0 15,4 0 1-15,1 4-1 16,-5-4 0-16,4 0 0 16,-4 0 1-16,0 4-1 15,-1 0 1-15,6-4-1 16,-1 4 1-16,0-4-1 15,1 0 1-15,-1 0-1 16,0 0 1-16,0 0-1 16,1 0 0-16,-1 0 0 0,0 0 0 15,-4 0 0-15,0 0 1 16,0 0-1-16,0 4 0 16,0-4 0-16,-1 0 0 15,6 0 0-15,-1 0 0 16,-4 0 0-16,4 0 0 15,1-4 0-15,-1 4 1 16,0 0-1-16,0 0 1 16,-4 0-1-16,5 0 1 15,-6 4-1-15,1-4 1 16,5 0-1-16,-6 0 1 0,6 0-1 16,-1 0 0-16,0 0 0 15,1 0 0 1,3 0 1-1,1 0 0-15,0 0-1 16,-5-4 1-16,0 4-1 16,1 0 1-16,-1 0 0 15,0 0 0-15,-4 0-1 16,0 0 0-16,0 0 0 16,0 0 0-16,-9 0 0 15,4 4 0-15,-4-4-2 16,0 0 1-16,13 0-3 15,-4 0 0-15,-4 0-7 16,-5 0 1-16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0T14:24:24.728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25D87E8-F1C9-4917-909B-9CCABE8A39CC}" emma:medium="tactile" emma:mode="ink">
          <msink:context xmlns:msink="http://schemas.microsoft.com/ink/2010/main" type="writingRegion" rotatedBoundingBox="9433,9825 9464,9825 9464,11214 9433,11214"/>
        </emma:interpretation>
      </emma:emma>
    </inkml:annotationXML>
    <inkml:traceGroup>
      <inkml:annotationXML>
        <emma:emma xmlns:emma="http://www.w3.org/2003/04/emma" version="1.0">
          <emma:interpretation id="{5D363F2C-29B8-4ECC-B16B-8BBA8263420F}" emma:medium="tactile" emma:mode="ink">
            <msink:context xmlns:msink="http://schemas.microsoft.com/ink/2010/main" type="paragraph" rotatedBoundingBox="9433,9825 9464,9825 9464,11214 9433,112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791A282-3F9B-47A0-90A7-E48ABABA69D4}" emma:medium="tactile" emma:mode="ink">
              <msink:context xmlns:msink="http://schemas.microsoft.com/ink/2010/main" type="line" rotatedBoundingBox="9433,9825 9464,9825 9464,11214 9433,11214"/>
            </emma:interpretation>
          </emma:emma>
        </inkml:annotationXML>
        <inkml:traceGroup>
          <inkml:annotationXML>
            <emma:emma xmlns:emma="http://www.w3.org/2003/04/emma" version="1.0">
              <emma:interpretation id="{52DE61AB-F450-4B6A-84C8-82093E936BFB}" emma:medium="tactile" emma:mode="ink">
                <msink:context xmlns:msink="http://schemas.microsoft.com/ink/2010/main" type="inkWord" rotatedBoundingBox="9433,9825 9464,9825 9464,11214 9433,11214"/>
              </emma:interpretation>
              <emma:one-of disjunction-type="recognition" id="oneOf0">
                <emma:interpretation id="interp0" emma:lang="en-US" emma:confidence="0">
                  <emma:literal>!</emma:literal>
                </emma:interpretation>
                <emma:interpretation id="interp1" emma:lang="en-US" emma:confidence="0">
                  <emma:literal>'</emma:literal>
                </emma:interpretation>
                <emma:interpretation id="interp2" emma:lang="en-US" emma:confidence="0">
                  <emma:literal>1</emma:literal>
                </emma:interpretation>
                <emma:interpretation id="interp3" emma:lang="en-US" emma:confidence="0">
                  <emma:literal>|</emma:literal>
                </emma:interpretation>
                <emma:interpretation id="interp4" emma:lang="en-US" emma:confidence="0">
                  <emma:literal>?</emma:literal>
                </emma:interpretation>
              </emma:one-of>
            </emma:emma>
          </inkml:annotationXML>
          <inkml:trace contextRef="#ctx0" brushRef="#br0">-755-279 4 0,'-4'0'2'0,"4"0"-5"0,0 0 3 0,0 0 0 15,0 0 0-15</inkml:trace>
          <inkml:trace contextRef="#ctx0" brushRef="#br0" timeOffset="1452.7708">-759-283 11 0,'-4'0'5'0,"8"0"-6"16,-4 0 11-16,0 0-11 15,0 0 1-15,0 0-1 16,0 0 0-16,0 0 1 16,0 0 1-16,0 0-2 15,0 0 1-15,0 0 0 16,0 0 1-16,0 0 0 16,0 0 1-16,0 0-1 15,0 0 1-15,0 0-1 16,0 0 1-16,0 0-2 0,0 0 1 15,0 0 0-15,0 4 0 16,0 0-1-16,0 0 1 16,0 3 0-16,0 1 0 15,0 0 0-15,0 0 1 16,0 0-2-16,0-4 1 16,0 0-1-16,0 0 0 15,-4 0 0-15,4 0 1 16,0 4-1-16,0-5 1 15,0 5 0-15,0 0 1 16,0 0-1-16,0 0 0 0,0 0 0 16,0 0 0-16,0 0-1 15,0-4 1-15,0 3-1 16,0 1 0-16,0 8 0 16,0-4 0-16,0 0 0 15,0-1 1-15,0 5-1 16,0-8 1-16,0 0-1 15,0 0 0-15,0 4 0 16,0-1 0-16,0 1 0 16,-5 0 0-16,5-4 0 15,0 8 1-15,0-1-1 16,0-3 1-16,0 0 0 16,0 0 0-16,0 0-1 15,0-4 1-15,0-1-1 16,0-3 0-16,0 4 0 15,0 0 0-15,0 4 0 16,0-4 1-16,0-4 0 0,0 4 0 16,0-4 0-16,0 7 1 15,0-3-1-15,0 4 0 16,0-4 0-16,0 4 0 16,0-4-1-16,0 7 0 15,5 1 0-15,-5-4 0 16,0-4 0-16,0 0 0 15,0 4 0-15,0-8 0 16,4-1 0-16,-4-10 1 0,0 14-1 16,0-7 0-16,0 0 0 15,0 0 0-15,0 0 0 16,0 0 0-16,0 4 0 16,4 0 0-16,-4 4-1 15,0-4 1-15,0 4 0 16,0 0 0-16,0 0 0 15,5 0 0-15,-5 0 0 16,0-1 0-16,0 1 0 16,0 0 1-16,0 4-1 15,0-4 0-15,0 4-1 16,0-1 1-16,0 1 0 16,0 0 0-16,0-4 0 15,0 4 0-15,0-4 0 16,0 0 0-16,0 3 0 15,0 1 1-15,0-4-1 16,0 0 0-16,0 0 0 0,0 0 0 16,0 0 0-16,0 3 0 15,0-3 0-15,0-4 0 16,0 8 0-16,0 0 0 16,0-4 0-16,0 3 0 15,0 5 0-15,0-8 0 16,0 4-1-16,0-4 1 15,0 0 0-15,0 3 0 16,0 5 0-16,0-4 0 0,0 0 0 16,0 0 0-16,0-1 0 15,0-3 0-15,0 4 0 16,0-4 0-16,0 0 0 16,0 0 0-16,0 0 0 15,0 0 0-15,-5-1 0 16,5 1 0-16,0 0 0 15,0 0 0-15,0 4 0 16,0 0 0-16,0-4 0 16,0-4 0-16,0 7 0 15,0-3 0-15,0 0 0 16,0 0 0-16,0 0 0 16,0 0 0-16,0 4 0 15,5-5 0-15,-5 5 0 16,4-4 1-16,-4 0-1 15,0 0 0-15,0 8 0 16,0-9 0-16,0-3 0 0,0 0 0 16,0-4-1-16,0 0 1 15,5 4 0-15,-5 0 0 16,0 0-1-16,4 0 1 16,-4 4 0-16,0 0 0 15,0 0 0-15,0 0 1 16,0-1-4-16,0 1 1 15,0 0-7-15,0 4 1 16</inkml:trace>
        </inkml:traceGroup>
      </inkml:traceGroup>
    </inkml:traceGroup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0T14:23:54.294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9F3E058-4820-4D3F-9CD8-C3C40E9238B9}" emma:medium="tactile" emma:mode="ink">
          <msink:context xmlns:msink="http://schemas.microsoft.com/ink/2010/main" type="writingRegion" rotatedBoundingBox="10207,7673 13160,10601 10268,13517 7316,10589"/>
        </emma:interpretation>
      </emma:emma>
    </inkml:annotationXML>
    <inkml:traceGroup>
      <inkml:annotationXML>
        <emma:emma xmlns:emma="http://www.w3.org/2003/04/emma" version="1.0">
          <emma:interpretation id="{6BF08FEB-ED3C-4336-89AD-724FEF57BF63}" emma:medium="tactile" emma:mode="ink">
            <msink:context xmlns:msink="http://schemas.microsoft.com/ink/2010/main" type="paragraph" rotatedBoundingBox="8522,11779 11447,8899 11987,9447 9061,1232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619FC5B-91E6-42BC-B71B-568DAE46ECA8}" emma:medium="tactile" emma:mode="ink">
              <msink:context xmlns:msink="http://schemas.microsoft.com/ink/2010/main" type="line" rotatedBoundingBox="8522,11779 11447,8899 11987,9447 9061,12327">
                <msink:destinationLink direction="with" ref="{CDBD3A6A-457E-406F-A4AF-0325B3656CA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3F96FEC-A0EF-4BD4-A8FB-43CA6D08E598}" emma:medium="tactile" emma:mode="ink">
                <msink:context xmlns:msink="http://schemas.microsoft.com/ink/2010/main" type="inkWord" rotatedBoundingBox="8522,11779 11447,8899 11987,9447 9061,12327"/>
              </emma:interpretation>
              <emma:one-of disjunction-type="recognition" id="oneOf0">
                <emma:interpretation id="interp0" emma:lang="en-US" emma:confidence="0">
                  <emma:literal>E</emma:literal>
                </emma:interpretation>
                <emma:interpretation id="interp1" emma:lang="en-US" emma:confidence="0">
                  <emma:literal>¢</emma:literal>
                </emma:interpretation>
                <emma:interpretation id="interp2" emma:lang="en-US" emma:confidence="0">
                  <emma:literal>☺</emma:literal>
                </emma:interpretation>
                <emma:interpretation id="interp3" emma:lang="en-US" emma:confidence="0">
                  <emma:literal>{</emma:literal>
                </emma:interpretation>
                <emma:interpretation id="interp4" emma:lang="en-US" emma:confidence="0">
                  <emma:literal>☹</emma:literal>
                </emma:interpretation>
              </emma:one-of>
            </emma:emma>
          </inkml:annotationXML>
          <inkml:trace contextRef="#ctx0" brushRef="#br0">775 318 11 0,'0'0'5'0,"4"4"-4"0,-4-4 6 16,0-8-7-16,0 0 0 16,0 8 0-16,0 0 1 15,0 0-1-15,0-8 0 16,0 8 1-16,0 0 1 15,0-12 0-15,0 12 0 16,0 0 0-16,0 0 1 16,0 0-1-16,0-8 1 15,0 8-2-15,0 0 0 16,0 4 0-16,0 0 1 0,0-4-1 16,0 0 1-16,0 4-1 15,0 0 0-15,9-12 0 16,-9 8 0-16,0 4-1 15,0 0 0-15,0 0 0 16,0-4 1-16,-9 4-1 16,9 4 1-16,0-4 1 15,0 4 0-15,0-1 0 16,0 1 0-16,0 4 0 16,0-4 0-16,0 4-1 15,0 0 1-15,0-4-1 16,0-5 0-16,0 5 0 15,0-4 0-15,0 4 0 16,-4 0 0-16,4 0 0 16,0 0 0-16,0 0 0 0,0 0 0 15,0-5 0-15,4 9 0 16,-4-4-1-16,0 0 1 16,0 0-1-16,0 8 1 15,0-1-1-15,0 5 0 16,9-4 0-16,-9-12 1 15,0 4-1-15,0 4 1 16,0-5-1-16,0-3 1 16,-9-12 0-16,9 8 0 15,0 4 0-15,0-4 0 0,0 0-1 16,0 0 1 0,0 0 0-16,0 4 0 0,0 0-1 15,0 0 1-15,0 4-1 16,0 0 1-16,0 4-1 15,0 0 1-15,0-5 0 16,0 1 0-16,0 4-1 16,0-4 0-16,0 0 1 15,0 0 0-15,0 0 0 16,0 0 1-16,0-1-2 16,0 1 1-16,9 0 0 15,-4 0 1-15,-5 0-2 16,0 0 0-16,0 0-1 15,0 3 1-15,0 1 0 16,0 0 0-16,0 0 0 16,0 0 1-16,0 0 0 15,0-9 0-15,0 1 0 0,0 0 0 16,0 8-1-16,0-4 1 16,0 0-1-16,0 4 0 15,0 3 0-15,0-3 0 16,0 0 0-16,0 4 0 15,0-4 0-15,0-4 0 16,0-1 0-16,0 5 0 16,0 0 0-16,0-4 0 15,0 4 0-15,-5-4 0 16,5 3 0-16,0-3 0 16,0 4 0-16,0-4 0 0,0 4 0 15,0-4 0-15,0 0 0 16,0-1 0-16,0-3 0 15,0 4 0-15,0 0 0 16,0-4 0-16,0 4 0 16,0 0 0-16,0 4 0 15,0-4 0-15,0-1 0 16,0 1 0-16,0 4 0 16,0-4 0-16,0 0 0 15,0 0 0-15,0 0 1 16,5-1 0-16,-5 9-1 15,4-4 1-15,1-4 0 16,-1 4 0-16,-4-4-1 16,0 7 1-16,0-11-1 0,0 4 0 15,-4-16 0-15,-1 4 1 16,5 4-2-16,0 0 0 16,9 4-5-16,-5-8 0 15,1 8-8-15,-5-4 0 16,4 4-1-16,1-12 0 15</inkml:trace>
          <inkml:trace contextRef="#ctx0" brushRef="#br0" timeOffset="10855.1161">-652 2192 10 0,'-4'0'5'0,"8"-8"-3"15,-4 8 6-15,0 0-6 16,0 0 0-16,0 0 0 15,0 0 0-15,5-8-3 16,-1 4 0-16,1-3 2 16,-1-1 0-16,1 0-1 15,-1 4 0-15,0-4 0 16,-4 8 1-16,5-8-1 16,-1 4 1-16,1-4-1 0,-5 8 0 15,4-8 0 1,1 1 1-16,-1-1-2 0,0 0 1 15,5 4 0-15,-4-4 0 16,-1 0 0-16,1 4 0 16,-1-4 0-16,0 0 0 15,1 1 0-15,-1-1 0 16,5 0 0-16,-4 0 0 16,3 0 0-16,-3 0 1 15,-1 8-1-15,-4 0 1 16,5 4-1-16,4-4 1 15,-1 0-1-15,1 0 1 16,-4-4-1-16,4 0 0 0,0 0 0 16,-5 0 0-16,5-4 0 15,-5 1 0-15,1-5-1 16,4 4 1-16,4 0 0 16,-4 0 1-16,0-4-1 15,-1 4 0-15,1 1-1 16,0 3 1-16,0 0 0 15,0-4 0-15,-5 0 0 16,5-4 0-16,-4 8 0 16,3-4 0-16,1 0 0 15,0-3 0-15,-4 3 0 16,3 0 0-16,-3 0 0 16,4 0 0-16,-5 0 0 15,5 4 0-15,-5 0 0 16,1-3 0-16,4-1 0 15,0 0 0-15,-1 0 0 0,1 0 0 16,0-4 0-16,0 0 0 16,0 5 0-16,0-5 0 15,0 4 0-15,-1 0 0 16,-3 0 0-16,4 0 0 16,0 0 0-16,-1-7 0 15,1-1-1-15,0 4 1 16,0 0 0-16,0 0 0 15,0 5 0-15,0-1 0 16,0 0 0-16,-1 0 0 0,1 0 0 16,-4 0 0-16,4 0 0 15,-1 0 0-15,-3 0 0 16,4-3 1-16,-5-1-1 16,5 0 0-16,-5 0 0 15,5 0 0-15,-4 1 0 16,4 3 0-16,-5 0-1 15,0 0 1-15,1 0 0 16,-1 0 0-16,-4 0 0 16,0-3 0-16,0 3 0 15,5-4 0-15,-1 0 0 16,1 0 0-16,3 4 0 16,1-3 0-16,-4 3 0 15,4 0 1-15,-9 8-2 16,8-12 1-16,-3 4 0 15,4 12 0-15,0-8 0 0,-5 8 0 16,5-4 0-16,-9 0 0 16,9-12 0-16,0 4 0 15,-5 0 0-15,5-3 0 16,0 3 0-16,-5 0 0 16,5 0 0-16,-5 0 0 15,5-4 0-15,-4 1 0 16,8 3 0-16,-4 0 1 15,0 0-1-15,0-4 0 16,-5 4 0-16,5-4 0 0,4 5 0 16,-4-1 0-16,4-4 0 15,-4 4 0-15,5 0 0 16,-1 0 0-16,-4 0 0 16,0 0 0-16,-1 1 0 15,1-1 0-15,0 0 0 16,0 0 0-16,-5 0 0 15,5-4 0-15,-4 4 0 16,4 0 0-16,-1 1 0 16,1-1 1-16,0-4 0 15,0 0 0-15,0 0-1 16,0 0 0-16,0 1 0 16,-1-1 1-16,1 0-1 15,0 4 0-15,0 0-1 16,0-4 1-16,-5 9 0 15,5-5 0-15,-4 0 0 16,3 0 0-16,1 0 0 0,0 4 0 16,0 0 0-16,0-4 1 15,0 0-1-15,0 1 0 16,-1 3 1-16,1 0 0 16,0 0-1-16,0 0 1 15,0 0-1-15,0 0 1 16,0-4 0-16,-1 0 0 15,-3 0-1-15,-1 0 0 16,1 1 0-16,4-1 0 16,-5 0 0-16,1 4 0 0,-1 0 0 15,0 0 0-15,1-4 0 16,-1 0 0-16,1 4 0 16,-1 0 1-16,1 0-1 15,-1-3 0-15,-4 7 0 16,4-8 0-16,1 0 0 15,-1 0 0-15,1 0 0 16,-5 0 0-16,9 4 0 16,-5 0 0-16,0 0-1 15,1-4 1-15,-5 8 0 16,4-7 0-16,-4 7 0 16,9-8 0-16,-4 4 0 15,3-4 0-15,6 4 0 16,-5-4 1-16,-1 0-1 15,-3 0 1-15,-1 16-1 16,5-8 1-16,-4 4-1 0,-1 0 1 16,5-4-1-16,-5 0 1 15,5 0-1-15,-4-4 1 16,3 0-1-16,1-4 0 16,0 4 0-16,0-3 0 15,0-1 0-15,0-4 0 16,-5 0 0-16,5 4 0 15,0 0 0-15,4-8 0 16,0 9 0-16,-4-5 0 16,0 8 0-16,4-4 1 15,1 0 0-15,-5 0 0 0,-1-4-1 16,1 5 1-16,0-1 0 16,0 0 0-16,0-4-1 15,0 4 0-15,0 0 0 16,0 0 0-16,-1 0 0 15,1-3 1-15,0 7-1 16,0-4 1-16,0 4 0 16,0-8 0-16,0 4-1 15,-1 0 1-15,1-3 0 16,0-1 0-16,4 0-2 16,-4 0 1-16,0 0 0 15,0 0 1-15,4 1-1 16,1-1 0-16,-1-4 0 15,-4 8 1-15,0-4-1 16,-1 5 1-16,1-1-1 0,0 0 1 16,0 0-1-16,0 4 1 15,0 0-1-15,0-4 1 16,-1 0-1-16,1 0 0 16,0 1 0-16,0-1 0 15,0 0 0-15,0-4 0 16,0 0-1-16,-5 0 1 15,0 1 0-15,5 3 0 16,-4 0 0-16,-5 0 0 16,4 0 0-16,1 0 0 15,-1 0 0-15,1-4 0 16,3 5 0-16,1-5 0 0,0 0 0 16,-4 4 0-16,3 0 0 15,1 0 0-15,0-4 0 16,0 5 0-16,0-1 0 15,4 0 0-15,-4 0 0 16,0 0 0-16,0 0 0 16,0 0 0-16,-1 12 0 15,1-4 0-15,0 0-1 16,0 8 1-16,4 0 0 16,1-12 0-16,-1 0 0 15,0-4 0-15,0 4 0 16,-4 0 1-16,0-7-1 15,0 3 0-15,0-4 0 16,0 4 0-16,0 0 0 16,-1 0 0-16,1 0 0 0,0-3 0 15,0-1-1-15,-5 4 1 16,5 0 0-16,-4-4 0 16,4 4 0-16,-5 0 0 15,5-3 0-15,-5 3 0 16,5 0 0-16,0-4 0 15,0 4-1-15,0-4 1 16,0 5 0-16,0-1 0 16,-5 0 0-16,5 0 0 15,-5 4 0-15,5 0 0 16,-4 0 0-16,3-4 0 16,1-4 0-16,0 1 1 0,0 3-1 15,0-4 0-15,0-4 0 16,0 4 0-16,-1 4 0 15,1 1 0-15,0-1-1 16,0 0 1-16,-5 4 0 16,1 0 0-16,-1 0 0 15,1-4 0-15,-1 0 0 16,1 0 0-16,-1 0 0 16,0 1 0-16,5-1 0 15,-4 0 0-15,-1 8 0 16,9-4 0-16,-8-4 0 15,4 0 0-15,0 0 0 16,-1 4 1-16,-3 0-1 16,-1-3 0-16,-4 7 0 15,5-8 0-15,-1 0 0 0,1 4 0 16,-1-8 0-16,0 4 0 16,-4 0 0-16,0 0 1 15,5 1-2-15,-1-5 1 31,1-4 0-31,4 0 1 16,-1 4-1-16,1 1 0 16,0 3 0-16,0 0 0 15,0 0 0-15,0 0 0 16,-5 0-2-16,5 0 0 0,-4 4-4 16,-1-3 0-16,-4 7-3 15,0 3 1-15</inkml:trace>
          <inkml:trace contextRef="#ctx0" brushRef="#br0" timeOffset="2641.9867">301 767 12 0,'0'-4'6'0,"4"-4"-1"0,-4 8 6 15,0 0-11-15,0 0 0 16,0 0 0-16,0 0 1 16,0 0-1-16,0 0 1 15,0 0 1-15,0 0 0 16,0 0 0-16,0 0 0 16,0 0 0-16,0 0 0 0,5-4 0 15,4 4 0-15,-9 0-1 16,4 0 1-16,5 0-1 15,0 0 1-15,-5 0-1 16,1 0 1-16,4 0-1 16,-1 0 1-16,1 0-1 15,-4 0 0-15,4 0 0 16,-1 0 0-16,-3 0-1 16,4 0 1-16,0 0-1 15,-1-4 1-15,-3 4 0 16,4 0 0-16,0 0-1 15,-5 0 1-15,0 0 0 16,5 0 0-16,-4 0-1 16,4 4 1-1,4-8-1 1,-4 0 1-16,0 0-1 16,-1 0 0-16,1 0 0 15,0 4 1-15,0 0 0 0,0 0 0 16,0 0-1-16,0 0 1 15,-1 0-1-15,-3 0 0 16,4 0 0-16,-5 0 1 16,5 0-2-16,0 0 1 15,0 0 0-15,-5-4 1 16,5 4-1-16,0 0 0 16,-5 0 0-16,5 0 0 15,-4 0 0-15,-1 4 1 0,1 0-1 16,-1 0 0-16,0 0 0 15,1 0 1-15,-1-4-1 16,1 0 0-16,-1 0 0 16,5 0 0-16,-9 0 0 15,4 0 0-15,-4 0 0 16,0 0 0-16,0 0 0 16,0 0 1-16,0 0-1 15,0 0 0-15,5 0 0 16,-1 4 1-16,1-4-1 15,-1 0 1-15,5 0-1 16,0 0 1-16,0 0-1 16,0 0 0-16,-1-4 0 15,6 4 0-15,-14 0 0 16,0 0 0-16,9 0 0 16,-5 0 0-16,5 0 0 15,-5 0 0-15,5 0 0 0,-4 0 0 16,3 0 0-16,-3 0 0 15,4 4 0-15,-5 0 0 16,1-4-1-16,-1 4 1 16,-4-4 0-16,9 0 0 15,-9 0 0-15,9-4 0 16,0 4 0-16,-1-4 0 16,1 4 0-16,0-4 1 15,0 0-1-15,-5 4 0 16,1 0 0-16,4 0 0 15,0 0-1-15,-1 0 1 0,1 0 0 16,-4 4 0-16,-1-4 0 16,1 0 0-16,3 0 0 15,-3 0 0-15,4 0 0 16,-9 0 1-16,9 0-1 16,-5 0 0-16,0 0 0 15,5 0 0-15,-4 0 0 16,-1 0 0-16,1 0 0 15,-1 0 0-15,1 0-1 16,-1 0 1-16,0 4 0 16,1 0 0-16,-1 0 0 15,1-4 1-15,-1 0-1 16,5 0 0-16,0 0 0 16,-5 0 0-16,-4 0 0 15,5 0 0-15,-1 0 0 0,1 0 0 16,-1 0 0-16,0 4 0 15,1 0-1-15,-1-4 1 16,1 4 0-16,4-4 1 16,-5 0-1-16,5 0 0 15,-5 0 0-15,1 0 0 16,4 0 0-16,-5 0 0 16,0 0 0-16,-4 0 0 15,9 0 0-15,-9 0 0 16,9 0 0-16,-4 0 0 15,3 0 0-15,-3 0 1 0,4 0-1 16,0 0 0-16,-1-4 0 16,-3 4 1-16,-1-4-1 15,5 4 1-15,-4 0-1 16,-1 0 0-16,5 0 0 16,-5 0 0-16,1 0 0 15,-1 0 0-15,1 0 0 16,-1 0 0-16,0 4 0 15,-4-4 0-15,0 0 0 16,9 0 0-16,-4-4 0 16,-1 4 0-16,1-4 0 15,-1 4 0-15,0 0 0 16,1 4 0-16,-1 0 0 16,-4 0 0-16,0-1 0 15,0 1 0-15,0 0-3 16,0 0 1-16,0 0-7 0,0-4 1 15,-9 4-3-15,1-4 0 16</inkml:trace>
        </inkml:traceGroup>
      </inkml:traceGroup>
    </inkml:traceGroup>
    <inkml:traceGroup>
      <inkml:annotationXML>
        <emma:emma xmlns:emma="http://www.w3.org/2003/04/emma" version="1.0">
          <emma:interpretation id="{AE126AC7-372F-4FB1-A0FA-8B619882866B}" emma:medium="tactile" emma:mode="ink">
            <msink:context xmlns:msink="http://schemas.microsoft.com/ink/2010/main" type="paragraph" rotatedBoundingBox="8791,9101 11744,12029 11664,12109 8711,91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292D0EF-8B30-4646-B296-EBF22BAFF2FB}" emma:medium="tactile" emma:mode="ink">
              <msink:context xmlns:msink="http://schemas.microsoft.com/ink/2010/main" type="line" rotatedBoundingBox="8791,9101 11744,12029 11664,12109 8711,9181"/>
            </emma:interpretation>
          </emma:emma>
        </inkml:annotationXML>
        <inkml:traceGroup>
          <inkml:annotationXML>
            <emma:emma xmlns:emma="http://www.w3.org/2003/04/emma" version="1.0">
              <emma:interpretation id="{67CE0BEB-3FD9-4962-B986-F4D0C02BED3D}" emma:medium="tactile" emma:mode="ink">
                <msink:context xmlns:msink="http://schemas.microsoft.com/ink/2010/main" type="inkWord" rotatedBoundingBox="8791,9101 11744,12029 11664,12109 8711,9181"/>
              </emma:interpretation>
              <emma:one-of disjunction-type="recognition" id="oneOf1">
                <emma:interpretation id="interp5" emma:lang="en-US" emma:confidence="1">
                  <emma:literal>\</emma:literal>
                </emma:interpretation>
                <emma:interpretation id="interp6" emma:lang="en-US" emma:confidence="0">
                  <emma:literal>3</emma:literal>
                </emma:interpretation>
                <emma:interpretation id="interp7" emma:lang="en-US" emma:confidence="0">
                  <emma:literal>h</emma:literal>
                </emma:interpretation>
                <emma:interpretation id="interp8" emma:lang="en-US" emma:confidence="0">
                  <emma:literal>z</emma:literal>
                </emma:interpretation>
                <emma:interpretation id="interp9" emma:lang="en-US" emma:confidence="0">
                  <emma:literal>Z</emma:literal>
                </emma:interpretation>
              </emma:one-of>
            </emma:emma>
          </inkml:annotationXML>
          <inkml:trace contextRef="#ctx0" brushRef="#br0" timeOffset="16515.1646">-660-714 5 0,'4'-4'2'0,"-4"0"3"0,0 4-3 0,0 0-2 15,0 0 0-15,0 0 1 16,0 0 0-16,0 0-1 16,0 4 1-16,0-4 0 15,0 0 1-15,0 4 0 16,0-4 1-16,0 0 0 16,0 0 0-16,0 0-1 15,0 0 0-15,0 0 0 16,0 0 0-16,0 0-1 15,0 0 0-15,4 4-1 16,-4-4 1-16,0 0-1 16,0 4 0-16,0 0 0 15,0 0 0-15,0-4 0 16,0 0 1-16,0 0-1 16,0 0 1-16,5 4-1 15,-1 0 1-15,1-1 0 0,-5-3 0 16,0 0-1-16,0 4 1 15,0-4-1-15,0 0 1 16,0 0-1-16,4 4 0 16,1 0 0-16,3 0 1 15,-3 0-1-15,-5 0 0 16,4 0 0-16,1 0 1 16,-1 0-1-16,1 0 1 15,-1 4-1-15,0-4 0 16,1 0 0-16,-1 0 0 15,1-1 0-15,-1 1 0 0,-4 0 0 16,0 0 0-16,5 0 0 16,-1 4 0-16,5 4 0 15,-5-8 0-15,1 0 0 16,4 4 0-16,-1-4 0 16,-3 0 0-16,-1-1 0 15,1 5 1-15,-1-4-1 16,1-4 1-16,-1 4-1 15,-4 0 1-15,4 0-1 16,-4 4 0-16,9-4 0 16,-4 0 1-16,4 0-1 15,-5 0 1-15,5 4-1 16,0-1 1-16,0-3 0 16,-5 4 0-16,1 0-1 15,3 0 1-15,1-4-1 0,-4 0 1 16,4 4-1-16,-5 0 0 15,0 0 0-15,5-1 0 16,0 1 1-16,-4-8 0 16,3 8-1-16,-3-4 0 15,4 0-1-15,-5 4 1 16,1 0 0-16,-1 0 0 16,5 4-1-16,0-1 1 15,-5-3 0-15,1 0 1 16,-1 0-1-16,0 0 1 15,5 0-1-15,-4-4 1 0,4 4-1 16,-1-1 1-16,1-3-1 16,-4 0 0-16,-1 4 0 15,1 0 0-15,3 0-1 16,-3 0 1-16,-1-4 0 16,1 0 0-16,-1 4 0 15,1-5 0-15,3 5 0 16,1-4 0-16,0 0 0 15,0 8 1-15,-5-4-2 16,5 0 1-16,-4 0-1 16,4 0 1-16,-1-1-1 15,1 1 1-15,-4 0 0 16,-1 4 1-16,5-4 0 16,0 4 0-16,0-1-1 15,0-7 1-15,0 4 0 16,-1-8 0-16,1 4-1 0,-4-12 1 15,4 4-1-15,-5 0 0 16,0 4 0-16,1 0 0 16,-1 4 0-16,5 0 0 31,0 4 0-31,0 0 0 16,0 0 1-16,0 0 0 15,-5 0-1-15,5 0 1 16,-9-1-1-16,4 1 1 15,1 0-1-15,-5 0 1 16,4 0-1-16,1 0 0 16,-1 0 0-16,0 0 1 0,1 3-1 15,4-3 0-15,-5 0 0 16,1 0 1-16,3 0-1 16,1 0 0-16,0 0 0 15,-4 0 0-15,-1-1 0 16,0 1 0-16,1 0 0 15,4 0 1-15,0 0-1 16,-5 0 0-16,5 0 0 16,4 0 0-16,-4-4 0 15,0 3 0-15,0-3 0 16,0-4 0-16,-5 12 0 16,5-8 0-16,-5 4 0 15,1 0 0-15,-1 4-1 16,1-1 1-16,-5 1 0 15,8-4 0-15,1 4 0 0,0 0 0 16,-4 0 0-16,3-1 0 16,1-3 0-16,-9 4 1 15,14-4-2-15,-5 0 1 16,-1 4 0-16,1-8 0 16,0 7 0-16,0 1 0 15,-5-4 0-15,5 0 0 16,0 4 0-16,-4-4 1 15,3 0-1-15,-3-1 0 16,-1 5-1-16,1-4 1 16,-1 0 0-16,1-4 0 0,3 4 0 15,-3-4 0-15,4 0 0 16,-5-4 0-16,5 8 0 16,-5-1 0-16,5 1 0 15,-4 4 1-15,4-4-1 16,-5 0 1-16,5 4-1 15,0-4 0-15,0 3 1 16,-1 1 0-16,1-4-1 16,0-4 0-16,0 4-1 15,0 0 1-15,0-4 0 16,-5 4 1-16,5-1-1 16,-5-3 0-16,5 4 0 15,-4-16 0-15,4 12 0 16,-1-8 1-16,-3 0-1 15,4 4 0-15,0 0 0 16,-1 0 0-16,-3 4 0 0,-1 0 0 16,5 0 0-16,-4 0 0 15,-1 0 0-15,0 0 0 16,1 4 0-16,-1-4 0 16,1 0 0-16,-1 0 0 15,1 0 0-15,4 0 1 16,-1 0-1-16,1 3 0 15,-4 1 0-15,-1 0 0 16,1 0 0-16,-1 0 0 16,-4 0 0-16,4 0 1 0,1-4-1 15,-1 4 0-15,-4-5 0 16,5 1 1-16,-5 0-1 16,0 4 0-16,0 0 0 15,4 0 0-15,-4 0 0 16,5 0 0-16,-1-4 0 15,0 0 0-15,5 3 0 16,-4-3 0-16,4 4 0 16,-5 0 0-16,0-4 0 15,10 4 0-15,-10 0 0 16,1-4 0-16,-1 0 0 16,0 4 0-16,5-4 0 15,-4-1 0-15,4 1 0 16,-1 0 0-16,1 4 0 15,0-4 1-15,0 0-1 16,-5 0 0-16,5 4 0 16,0 0 0-16,0 0 0 0,0 0 0 15,-5 3 0-15,5-3 0 16,-4 4 0-16,3-4 0 16,1 0 0-16,-4 0 0 15,4 3 0-15,-1-7 0 16,1 0 0-16,0 0 0 15,-4 4-1-15,3-4 1 16,1 4 0-16,0 0 0 16,-4-4 0-16,3 4 0 0,1 0 0 15,0-1 0-15,-4-3 0 16,-1 4 1-16,5 0-1 16,0-4 0-16,-5 4 0 15,1 0 0-15,4 0-1 16,-1-4 1-16,-3 4 0 15,-1-1 0-15,5-3 0 16,-4 0 0-16,3 4 0 16,-3-4 0-16,-1 0 0 15,1 0 0-15,4 4 0 16,-5 0 0-16,5-4 0 16,0 4 1-16,0-5-1 15,-1 1 0-15,1 0 0 16,0 0 0-16,0 4 0 15,0 0 0-15,0 0-1 16,0-4 1-16,-5 4 0 16,5-4 0-16,0 0 0 0,0 0 0 15,-1 3 0-15,1-3 0 16,0 8 0-16,0-8 0 16,0 8 0-16,-5-4 1 15,1 4-1-15,4-1 0 16,-1-3 0-16,1-4 0 15,-4-4 0-15,4 4 0 16,-5 0 0-16,5-12 0 16,-5 4 0-16,5 0 0 0,-4 4 0 15,-1 0 0-15,-4 4 0 16,4 0 0-16,-4 0 0 16,9 0 0-16,-9 0 0 15,5 0 0-15,-1 4-1 16,1 0 1-16,4 0 0 15,-1-1 0-15,1 1 0 16,-4 0 1-16,-1 0-1 16,5 0 1-16,-5 0 0 15,1 0 0-15,4 0-1 16,0-4 1-16,-5 3-1 16,5-3 0-16,0 4 0 15,0-4 0-15,-1 4 0 16,1 0 0-16,-4 0 0 15,4 0 0-15,-1 0 0 16,1-1 0-16,-4 1 0 16,-1 0 0-16,5 0 0 0,0 0 0 15,0 0 0-15,0 0 1 16,-1 0-1-16,1-1 0 16,0 1-1-16,-4-8 1 15,-1 4 0-15,5 0 0 16,0 4 0-16,0 0 0 15,-1 0 0-15,1-4 0 16,-4 4 0-16,4 0 0 16,-1-1 1-16,-3 5 0 15,4 0-1-15,0-4 1 0,-5 0-1 16,5 8 1-16,0-5-1 16,-5 1 1-16,5 0-1 15,-5-4 0-15,5 0 0 16,-4 0 0-16,-1-1 0 15,5 1 1-15,-4 0-1 16,-1 0 0-16,0 0 0 16,1 0 0-16,-1 0 0 15,1 0 0-15,-1-1-1 16,5 1 1-16,0 4 0 16,0-4 0-16,-5 0 0 15,5 0 0-15,-5 4 0 16,5-5 0-16,0 1 0 15,0 0 0-15,0 0 0 16,0 0 0-16,-5 4 0 16,1 0 0-16,-1-1 0 0,5-3 0 15,0 4 0-15,0-4 0 16,-5 4 0-16,5-4 0 16,-5-4 0-16,5 3 0 15,-4 5 0-15,3-4 0 16,-3-8 0-16,-1-8 0 15,1 12 0-15,4-8 0 16,-1 4 0-16,-3 0 0 16,-1 4 0-16,5 0 0 15,-4 0 0-15,3 0 0 16,-3 4 0-16,-1-4 1 0,1 0-2 16,-1 8 1-16,1-5 0 15,-1-3 0-15,0 4 0 16,1-4 0-16,-5 4 0 15,4 0 0-15,-4 0 0 16,0-4 1-16,0 4-1 16,5 0 0-16,-1-4 0 15,1-1 0-15,-1 1 0 16,-4 0 0-16,9 0 0 16,-5 4 0-16,1 0 0 15,-1-4 0-15,1 4 1 16,-1 0 0-16,0-4 0 15,1 0 1-15,-1 0-1 16,5-1 0-16,0 1 0 16,0 0 0-16,0 4-1 15,0-4 1-15,-5 0-1 0,1 4 1 16,-1 0-1-16,0 0 0 16,-4 0 0-16,5-4 1 15,4-1-3-15,-5 1 0 16,1-4-4-16,-5 0 0 15,0 0-8-15,0-7 1 16</inkml:trace>
        </inkml:traceGroup>
      </inkml:traceGroup>
    </inkml:traceGroup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0T14:22:06.556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79B5E20-0ADB-4AEE-9A07-1DEE1E15BEDF}" emma:medium="tactile" emma:mode="ink">
          <msink:context xmlns:msink="http://schemas.microsoft.com/ink/2010/main" type="writingRegion" rotatedBoundingBox="7265,14976 7195,9191 7267,9190 7337,14975"/>
        </emma:interpretation>
      </emma:emma>
    </inkml:annotationXML>
    <inkml:traceGroup>
      <inkml:annotationXML>
        <emma:emma xmlns:emma="http://www.w3.org/2003/04/emma" version="1.0">
          <emma:interpretation id="{27DA5414-67E9-47F2-BEE3-1BD1C9021356}" emma:medium="tactile" emma:mode="ink">
            <msink:context xmlns:msink="http://schemas.microsoft.com/ink/2010/main" type="paragraph" rotatedBoundingBox="7265,14976 7195,9191 7267,9190 7337,149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16FA5B6-F767-4709-ADE4-4426B50511B0}" emma:medium="tactile" emma:mode="ink">
              <msink:context xmlns:msink="http://schemas.microsoft.com/ink/2010/main" type="line" rotatedBoundingBox="7265,14976 7195,9191 7267,9190 7337,14975"/>
            </emma:interpretation>
          </emma:emma>
        </inkml:annotationXML>
        <inkml:traceGroup>
          <inkml:annotationXML>
            <emma:emma xmlns:emma="http://www.w3.org/2003/04/emma" version="1.0">
              <emma:interpretation id="{D06F68A0-B513-4B66-B853-9E554C716AF0}" emma:medium="tactile" emma:mode="ink">
                <msink:context xmlns:msink="http://schemas.microsoft.com/ink/2010/main" type="inkWord" rotatedBoundingBox="7265,14976 7195,9191 7267,9190 7337,14975"/>
              </emma:interpretation>
              <emma:one-of disjunction-type="recognition" id="oneOf0">
                <emma:interpretation id="interp0" emma:lang="en-US" emma:confidence="0">
                  <emma:literal>.</emma:literal>
                </emma:interpretation>
                <emma:interpretation id="interp1" emma:lang="en-US" emma:confidence="0">
                  <emma:literal>•</emma:literal>
                </emma:interpretation>
                <emma:interpretation id="interp2" emma:lang="en-US" emma:confidence="0">
                  <emma:literal>|</emma:literal>
                </emma:interpretation>
                <emma:interpretation id="interp3" emma:lang="en-US" emma:confidence="0">
                  <emma:literal>,</emma:literal>
                </emma:interpretation>
                <emma:interpretation id="interp4" emma:lang="en-US" emma:confidence="0">
                  <emma:literal>I</emma:literal>
                </emma:interpretation>
              </emma:one-of>
            </emma:emma>
          </inkml:annotationXML>
          <inkml:trace contextRef="#ctx0" brushRef="#br0">-2893 4533 3 0,'0'-8'1'0,"0"19"-1"0,0-11 2 16,0 0-1-16,0 0 0 15,0 4 1-15,0 0 0 16,0-4-2-16,0 0 0 16,0 0 2-16,0 0 0 15,0 0-1-15,0 0 1 16,0 4-1-16,0-4 1 16,0 4-2-16,-4 0 1 0,4 4-1 15,-5-4 1-15,5 0 0 16,0 0 1-16,0-4 0 15,0 0 0-15,0 0 0 16,0 0 1-16,0 4-1 16,0-4 1-16,0 0-2 15,0-8 0-15,0 8-1 16,0-8 1-16,0 8 0 16,0 0 0-16,0 4 0 15,0-4 1-15,0 0 0 16,0 0 0-16,0 0 0 15,0 0 1-15,0 0-1 16,0 0 1-16,0 0-1 16,0-8 1-16,0 0-2 15,5 0 1-15,-5 0-1 16,0 8 1-16,0 0-2 0,0 0 1 16,0 0-1-16,0 0 1 15,0 0-1-15,0 0 1 16,0 0-1-16,0-7 1 15,0 7 0-15,0 0 1 16,0 0-1-16,0 0 1 16,0 0-1-16,0 0 1 15,0-8-1-15,0 8 1 16,0 0-2-16,0 0 0 16,0 0 0-16,0 0 1 15,0 0-1-15,0-8 0 0,0 0 0 16,0 0 1-16,0 0 0 15,4 0 0-15,1-7-1 16,-5 3 1-16,0 4-1 16,0 0 1-16,0 4-1 15,0 4 0-15,0 0 0 16,0-8 0-16,0 4 0 16,0-4 1-16,0 4-1 15,0-3 0-15,0-1 1 16,0 0 1-16,0 0-1 15,0 0 0-15,0 0 0 16,0 8 0-16,0-8 0 16,0 0 0-16,0 5-1 15,0-5 0-15,0 0 0 16,0 0 0-16,0 0 0 16,0 0 0-16,0 0 0 0,4 0 1 15,-4 1-2-15,0-1 1 16,0 8 0-16,0 0 0 15,0-8 0-15,0 8 0 16,0-4 0-16,0 0 0 16,0 0 0-16,0 0 1 15,0-4-1-15,0 8 1 16,0-8-1-16,0 4 1 16,0 0-1-16,0 0 1 0,0 1-1 15,-4-1 0 1,4 8 0-16,0-8 0 0,0 8 0 15,0-1 0-15,0 5 0 16,0-8 1-16,0 0-1 16,-5-11 0-16,5 18-1 15,0 1 1-15,-4-4 0 16,4 0 0-16,0 0 0 16,0-8 0-16,0 4 0 15,-5 0 0-15,5-8 0 16,-4 4 0-16,4-4 0 15,0 5 0-15,0-1 0 16,-4 0 0-16,4-4 0 16,0 4 0-16,0-4 0 15,0 8 0-15,0-12 0 16,0 8 0-16,0-4 0 16,0-3 0-16,0 3 0 0,-5 4 0 15,5 0 0-15,0-4 0 16,0 4 0-16,0 4 0 15,0-8 0-15,0 8 0 16,0-12 0-16,0 4 0 16,0-3-1-16,0 3 1 15,0 0 0-15,5 0 0 16,-5 0 0-16,0 8 0 16,0-12-1-16,0 4 1 15,0 0 0-15,0 8 0 16,0-7 0-16,0 7 0 0,0-8 0 15,0 8 0-15,0-8 0 16,0 8 0-16,0-8 0 16,0-4 1-16,0 0-1 15,0 4 0-15,-5 1 0 16,5-1 0-16,0 0 0 16,0-4 0-1,0-8 0 1,0 5 0-16,-4 7 0 15,4-4 0-15,-5 4 0 16,5 0 0-16,0 4 0 16,0-4 0-16,0 0 0 15,0 1 1-15,0 7-1 16,0 0 0-16,0-8 0 16,0 0 0-16,0 0 0 15,0 0 0-15,0 0 0 0,0 0 0 16,0 8-1-16,0 0 1 15,0-4 0-15,0 4 1 16,0 0-1-16,0-7 0 16,0-1 0-16,0 0 0 15,0 0 0-15,0 0 0 16,0-4 0-16,0 0 0 16,0 5 0-16,0-1 1 15,0 0-1-15,0 4 0 16,0 4-1-16,0-4 1 15,0 0 0-15,-4-4 0 0,4 8 0 16,0-8 0-16,0 0 0 16,0-3 0-16,0 3 0 15,0-4 1-15,0 4-1 16,0 0 0-16,0 0 0 16,0 0 0-16,0 8 0 15,0-8 0-15,0 5 0 16,0-1 0-16,0 0 0 15,0-4 0-15,0 0 0 16,0 0 0-16,0 0 0 16,0 4 0-16,0 0 0 15,0 0 0-15,0 4 0 16,0-4 0-16,0 0 0 16,0 0 0-16,-5 1 0 15,5 3 0-15,0 3 0 16,0 1 0-16,0-4 0 0,0 8 0 15,0-8 0-15,0 4 0 16,0 0 0-16,0-12 0 16,0 8 0-16,0 0 0 15,0 0-1-15,-4 4 1 16,4 0 0-16,0-4 0 16,-4-8 0-16,-1-4 0 15,5 5 0-15,0-1 0 16,0-8 0-16,0 4 0 15,0-4 0-15,0 1 1 0,0 3-1 16,0 4 0-16,0-4 0 16,0 12 0-16,0-8 0 15,0 0 0-15,0 8-1 16,0 0 1-16,0-7 0 16,0-1 0-16,0 8 0 15,0-12 0-15,0 0 0 16,0 4 0-16,5-4 0 15,-5 4 1-15,0 8-2 16,0 0 1-16,0-7 0 16,0-1 0-16,0 8 0 15,0-8 0-15,0 0-1 16,0 8 1-16,0-8 0 16,0 0 1-16,4 0-1 15,-4-3 0-15,0-1 0 0,0 12 0 16,0 0 0-16,0-8 0 15,0 0 0-15,0 0 0 16,0 8 0-16,0-4 0 16,0-4 0-16,0 8 0 15,0 0 0-15,0-12 0 16,0 5 0-16,0-5 0 16,0 12 0-16,0-8 0 15,0 0 0-15,0 0 0 16,0 8-1-16,0-8 1 15,0 0 0-15,0 1 0 16,0 7 0-16,0-8 0 16,0 0 0-16,0 8 1 0,0 0-1 15,0 4 0-15,0-4 0 16,0 0 1-16,0 0-1 16,0 0 0-16,0 0-1 15,0 0 1-15,0-4 0 16,0 4 0-16,0-4-1 15,0 0 1-15,0-4 0 16,0 0 0-16,0 0 0 16,0 0 1-16,0 1-1 15,0-1 0-15,0 0 0 16,0 4 0-16,0 0 0 16,0 0 0-16,0 0 0 15,0-4 0-15,0 4 0 16,0-4 0-16,0 0 0 15,0-3 0-15,0 3 0 0,0-4 0 16,0 4 0-16,0-4 0 16,-4 4-1-16,4 0 1 15,-5 5 0-15,5-1 0 16,-4 0 0-16,4 0 0 16,0-4 0-16,0 0 0 15,0 0 0-15,0-4 0 16,0 0 0-16,0 1 0 15,0 3 0-15,0-4 1 16,0 4-2-16,0 0 1 0,0 4 0 16,0 4 0-16,0-4 0 15,0 0 0-15,0 0 0 16,0 1 0-16,0-5 0 16,0 0 1-16,0 12-1 15,0-12 0-15,0 12 0 16,0-12 0-16,0 20 0 15,-5-8 0-15,5 4 0 16,0 3 0-16,0-11 0 16,0 4 0-16,0 0 0 15,-4-4 0-15,4-4 0 16,0-8 0-16,0 9 0 16,0 3 0-16,0-8 0 15,0 0 0-15,0-4 0 16,0 8 0-16,0 4 0 15,0-8 0-15,0 0 0 16,0 0 0-16,0 1 0 0,0 3 0 16,0 4-1-16,0-8 1 15,0 0 0-15,0 0 0 16,0 0 0-16,0 8 0 16,0-12 0-16,-5 8 0 15,1 4 0-15,4-4 0 16,0 4 0-16,0 0 1 15,0-7-1-15,0-1 0 16,0 0 0-16,0-4 0 16,0 4 0-16,0 0 0 0,0 8 0 15,0-4 0-15,0-4 0 16,0 8 0-16,0-7 0 16,0 7 0-16,0-4 0 15,0-4 0-15,0 4 0 16,0-8 0-16,0-4 0 15,0 0 0-15,0 9 0 16,0-5 0-16,0 0 0 16,0-4 0-16,0 8 0 15,0 0 0-15,0 1 0 16,0-1 0-16,0 8 0 16,0 0 0-16,0-4 0 15,0-4 0-15,0 0 0 16,0-4 0-16,0 0 0 15,0 12 1-15,0 0-1 0,4-8 0 16,-4 8-1 0,0 0 1-16,0 4 0 0,0-4 0 15,0 0 0-15,0 0 0 16,0 0 0-16,0-4 0 16,0 1 0-16,0-1 0 15,0-4 0-15,0 0 0 16,0 0 0-16,0 0 0 15,0 0 0-15,0 0 0 16,0 0 0-16,0 1 0 16,0 3 0-16,-4 0 0 0,4 4 0 15,-4-4 0-15,4 4 0 16,0-8 0-16,0 0 0 16,0-4 0-16,0 0 0 15,0 1 0-15,0-1 0 16,0 4 0-16,0 0 0 15,0 4 0-15,0 4 0 16,0-4 0-16,0 0 0 16,-5 0 0-16,5 4 0 15,0-8 0-15,0 1 0 16,0-1 1-16,0-4-1 16,0 0 0-16,0 4 0 15,0 0 0-15,0 0 0 16,0 1 0-16,0 3-1 15,0 0 1-15,0 0 0 16,-4 0 0-16,4 0 0 0,0 0 1 16,0 0-1-16,0-4 0 15,0 0 0-15,0 0 1 16,0 0-1-16,0 5 0 16,0 3 0-16,0 0 0 15,0 0-1-15,0-4 1 16,0 0 0-16,0 0 0 15,0 4 0-15,0-4 0 16,0 0 0-16,0-4 0 16,0 24 0-16,0-24 0 15,0 0 0-15,0 4 0 0,0 4 0 16,0-4 0-16,0 12 0 16,0-16 0-16,0 16 0 15,0 8 0-15,0-12 0 16,0 0 0-16,0 0 0 15,0-4 0-15,0-4 0 16,0 0 0-16,0-4 0 16,0 0 0-16,0 4 0 15,0-4 0-15,0 4 0 16,0-4 0-16,0-4 0 16,0-3 0-16,0 3 0 15,0 0 0-15,0 0 0 16,0 0 0-16,0 5 0 15,0-5 0-15,0 4 0 16,0-4 0-16,0 12 0 16,0-12 0-16,0 4-1 15,0 8 1-15,0-8 0 0,0 8 0 16,0-7 0-16,0-5 1 16,4 4-1-16,-4 0 0 15,5-4 0-15,-5 4 0 16,4-7 0-16,-4 3 1 15,0 0-1-15,0 4 0 16,0 0 0-16,0 0 0 16,0-3-1-16,0 3 1 15,4 0 0-15,-4 0 0 0,0 0 0 16,0 0 0 0,0 0 0-16,0 0 0 0,0 8 0 15,0-7 0-15,0-1-1 16,0 0 1-16,0 24 0 15,0-24 0 1,0 16 0 0,0-5 0-16,0 1 0 15,0-4 1-15,0 0-2 16,0 0 1-16,0 0 0 16,0 0 0-16,0 0-1 15,0 0 1-15,0 0 0 16,0 0 0-16,0 0 0 15,0-4 0-15,0-3 0 16,0 3 1-16,0-4-1 16,0 0 1-16,0 0-1 0,0 0 0 15,0 4 0-15,0 0 0 16,0 0-1-16,-4 0 1 16,4 4 0-16,-4-7 0 15,4 7 0-15,0-8 0 16,0 0 0-16,0-4 1 15,0 0-1-15,0 0 0 16,0 1 0-16,0 3 0 16,0 0 0-16,0 0 0 15,0 8-1-15,0-4 1 16,0 0 0-16,0 0 0 0,0 0 0 16,0-4 0-16,0 0 0 15,0-3 1-15,0 3-1 16,0 0 1-16,0 0-1 15,0 0 0-15,0 0-1 16,0 4 1-16,0-4 0 16,0 4 0-16,0-3-1 15,0 3 1-15,0 0 0 16,0-8 0-16,0 4 0 16,0-4 1-16,0 0-1 15,0 1 0-15,0 3 0 16,0 0 0-16,4 0 0 15,-4 8 0-15,0 0-1 16,0 0 1-16,0 0 0 16,0 0 0-16,0-8 0 15,0 8 0-15,0-8 0 0,0 16 0 16,0 8 0-16,0-4 0 16,0-5 0-16,0-7 1 15,0 4-1-15,0-4 0 16,0-7 0-16,0 3 0 15,0-4 0-15,0 0 0 16,0 0 0-16,0 0 0 16,0 0 0-16,0 4 0 15,0-8 0-15,0 5 0 16,0-1 0-16,0 0 0 0,0 0 0 16,0 4 0-16,0 4 0 15,0 0 0-15,0-4 0 16,0 0 0-16,0 0 0 15,0 4 0-15,0-8 0 16,0-3 0-16,0 3 0 16,0 0 0-16,-4 4-1 15,4 0 1-15,-5 4 0 16,5 0 0-16,-4 0 0 16,4 0 0-16,-5-4 0 15,5 4 0-15,0 0 0 16,0-8 1-16,0 4-1 15,0-4 0-15,0 0 0 16,0 1 1-16,0-1-1 16,0 0 0-16,0-4-1 15,0 4 1-15,0 8 0 16,0 0 0-16,0-8 0 0,0 8 0 16,0 0 0-16,0 0 0 15,0-12 0-15,0 1 1 16,0 11-1-16,0-12 0 15,0 0 0-15,0 0 0 16,0-4 0-16,0 9 0 16,0-5 0-16,0 4 0 15,5 0 0-15,-5 8 0 16,0 0 0-16,0-8 0 16,0-8 0-16,4 8 0 0,-4 20 0 15,0-4 0-15,0-4 0 16,0-4 1-16,0 0 0 15,0 0 0-15,0-8 0 16,0 8 0-16,5-8 0 16,-5 0 0-16,0 1-1 15,0-1 0-15,0-4 0 16,0 0 1-16,0 4-1 16,4-4 1-16,-4 4-1 15,4-3 0-15,-4-1 0 16,5 4 0-16,-5 0 0 15,0 0 0-15,0 0-1 16,0 4 1-16,0 4 0 16,0 0 0-16,0-7 0 15,0-1 0-15,0 0 0 16,0 0 0-16,0 0 0 0,0 0 0 16,0 0 0-16,0 0 0 15,0 1 0-15,0 7 0 16,4-4 0-16,-4 4 0 15,0 0 0-15,0-8 0 16,0 8 0-16,0 0 0 16,0-8 0-16,0 0 0 15,5 0 0-15,-5 0 0 16,0 0 0-16,0 0 0 16,0 1-1-16,0-1 1 0,0 8 0 15,0-4 0-15,0 4 0 16,0-4 0-16,0 4-1 15,0-4 1-15,0-4 0 16,0 0 1-16,0 0-1 16,0 0 0-16,0-3 0 15,0 7 0-15,0 4 0 16,0-4 0-16,0 4 0 16,-5-4 0-16,5 4-1 15,0-4 1-15,-4 0 0 16,4 4 1-16,0-4-1 15,0-4 0-15,0 4 0 16,0 0 1-16,0 4-1 16,0-4 0-16,0 24 0 15,0-16 0-15,0 0 0 16,0 12 0-16,0-5 0 16,-5-3 0-16,5-4 0 0,0-8 0 15,0 8 0-15,0-8 0 16,0 0 0-16,0 4 0 15,0-15 0-15,-4-1 0 16,4 0 0-16,0 4 0 16,0 0 0-16,0 1 0 15,0-1 0-15,0 0 0 16,0 4 0-16,-4 0 0 16,4 8 0-16,0 0 0 15,0-12 0-15,0 5 0 0,0 7 0 16,0-20 0-16,0 12 0 15,0 0 0-15,0 0 0 16,0-4 0-16,0 1 0 16,0-5 0-16,0 16 0 15,0-8 0-15,0 0 0 16,0 0 0-16,0 0 0 16,0-3 0-16,4 3 0 15,-4 0 0-15,0-8 0 16,0 4 0-16,0-4 0 15,0 1 0-15,4 3 0 16,-4 0 0-16,0 0 0 16,0-3 0-16,0 7 0 15,0 0 0-15,0 8 0 16,0 16 0-16,5-1 0 16,-5-7 1-16,0-4-2 0,0-4 1 15,0 0 0-15,0 0 1 16,0 0-2-16,0 0 1 15,0 0 0-15,0 0 0 16,0 0 0-16,0 0 0 16,0-4 0-16,0 4 0 15,0-4 0-15,0 0 0 16,0-8 0-16,0 5 1 16,0-1-1-16,0 0 0 15,0 8 0-15,0-8 0 0,0 0 0 16,0 0 0-16,0 4 0 15,-5-4 0-15,5 4 0 16,0-3 0-16,0 3-1 16,0-4 1-16,0 0 0 15,0 8 0-15,0-8 0 16,0 4 0-16,0 0 0 16,0-4 0-16,0 4 0 15,0 0 0-15,0-3 0 16,0-1 1-16,0 0-1 15,0 0 0-15,0 0 0 16,0 0 0-16,0 0 0 16,0 0 0-16,0 1 0 15,0-1 0-15,0 0 0 16,0-4 0-16,0 0-1 16,0 0 1-16,0 1 0 15,0-1 0-15,0 0 0 0,0 4 0 16,0 0 0-16,0 0 0 15,0 0 0-15,0 1 1 16,0 3-2-16,0 4 1 16,0 0 0-16,0-8 0 15,0 0 0-15,0 8 0 16,0-8 0-16,0 8 0 16,0 8 0-16,0 4 1 15,0-24-1-15,0 4 0 16,0 12-1-16,0 8 1 0,0-4 0 15,0-4 0-15,0-1 0 16,0-3 0-16,0 0 0 16,0 0 0-16,0 0 0 15,0 0 0-15,0-3 0 16,0-5 0-16,0-8 0 16,0 4 1-16,0-8-1 15,0 5 0-15,0 3 0 16,0 8 0-16,0-4 0 15,0 0 0-15,-4 4 0 16,4-4 0-16,0 8 0 16,0-4 0-16,0 4 0 15,0-11 0-15,0 11 0 16,0-12 1-16,0 0-1 16,0-4 0-16,0 8 0 15,0 8 0-15,0-8-1 0,0 1 1 16,0 7 0-16,0 0 0 15,0 0 0-15,0-4 0 16,0-8 0-16,0 4 0 16,0 8 0-16,0-12 0 15,0 12 0-15,0-8 0 16,0 0 0-16,0-3 0 16,0-5 0-16,0 4 0 15,0 0 0-15,0 0 0 16,4 4 0-16,-4-3 1 15,5-5-1-15,-5 0 0 0,0 16 0 16,0 0 0-16,0-12 0 16,0 24 0-16,0-4-1 15,0 0 1 1,4-4 0 0,-4-4 0-16,0 0 0 15,0 0 1-15,0 0-1 16,0-8 1-16,0 8-1 15,0-8 1-15,0 0-1 16,0 8 1-16,0-8-1 16,0 0 1-16,0 5-1 15,0-5 0-15,0 8-1 16,0-8 1-16,0 0 0 16,0 0 0-16,0 0 0 15,0-4 0-15,0 4 0 0,0 1 1 16,0-1-1-16,0 0 0 15,0 0-1-15,0 4 1 16,0 0 0-16,0-4 0 16,0 0 0-16,0 0 0 15,0 1 0-15,0-1 0 16,0 0 0-16,0 0 0 16,0 0 0-16,0 0 0 15,0 0 0-15,0 0 0 16,0 1 0-16,0-1 0 15,0 0 0-15,0 0 0 16,0 4-1-16,0-4 1 0,0 0 0 16,0 0 0-16,0-3 0 15,0 3 0-15,0-4 0 16,0 4 0-16,0 0 0 16,0 4 0-16,0 4 0 15,0-8 0-15,0 8 0 16,0 0 1-16,0 0-1 15,0-8 0-15,0 1 0 16,0-1 0-16,0 0 0 16,0-4 0-16,0 4 0 15,0 0 0-15,0 20 0 16,-4-20 0-16,4 0 0 16,0 4 0-16,0 16 0 15,-5-20 0-15,5 20 0 16,0 8 0-16,0-16 0 0,0-4 0 15,0 0 0-15,0 0 0 16,0 4 0-16,0-4 0 16,0-8 0-16,0 8 0 15,0-8-1-15,0 4 1 16,-4 4 0-16,4 4 0 16,0-4-1-16,-4 0 1 15,4-8 0-15,0 0 1 16,0-4-1-16,0 4 0 15,-5 1 0-15,5-1 1 0,0-4-1 16,0 4 0-16,-4-4 0 16,4 12 0-16,0-8 0 15,0 0 0-15,-5 8 0 16,5 0 0-16,0-7 0 16,0 3 0-16,0-4 0 15,0 8 0-15,0-12 0 16,0 0 0-16,0 4 0 15,0-4 1-15,-4 5-2 16,4-1 1-16,0 8 0 16,0-4 0-16,0-4 0 15,0 8 0-15,0-4 0 16,0 4 0-16,0-8 0 16,0-4 0-16,0 4 0 15,0-3 0-15,0-5 0 16,0 4 0-16,0 0 0 15,0 0 0-15,0 12 0 0,0-7 0 16,0-5 0-16,0 8 0 16,0-4 0-16,0-4 0 15,0-4 0-15,0 8 0 16,0 24 0-16,0-8 0 16,0-16 0-16,0 16 0 15,0-4 0-15,0 0 0 16,0 0 0-16,0 0 0 15,0-4 0-15,0 0 0 16,0 0-1-16,0 0 1 16,0 0 0-16,0 0 0 0,0 0 0 15,0 0 0-15,0-8 0 16,0 8 1-16,0 0-1 16,0-4 0-16,0 4 0 15,0 0 0-15,0-8 0 16,0 0 0-16,0 0 0 15,0 0 0-15,0 1 0 16,0-1 0-16,0 0 0 16,0 0 0-16,4 0 0 15,-4 0 0-15,0 0 0 16,0 8 0-16,0 0 0 16,0 0 0-16,0-8 0 15,0 5 0-15,0-5 0 16,0 4 0-16,0-4 0 0,0 4 0 15,0-8 0-15,-4 4 0 16,4 4 0-16,0 0 0 16,0 0 0-16,0 0 0 15,0 4-1-15,-5 0 1 16,5 0 0-16,0 0 0 16,0 0 0-16,0-3 0 15,0 3-3-15,0-8 1 16,0 0-8-16,0 4 1 15,-4 4-6-15,0-4 0 16</inkml:trace>
        </inkml:traceGroup>
      </inkml:traceGroup>
    </inkml:traceGroup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0T14:31:02.956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BA7573F-416E-4153-8176-5D282E6C7439}" emma:medium="tactile" emma:mode="ink">
          <msink:context xmlns:msink="http://schemas.microsoft.com/ink/2010/main" type="writingRegion" rotatedBoundingBox="9318,10464 10002,9686 10155,9821 9471,10599"/>
        </emma:interpretation>
      </emma:emma>
    </inkml:annotationXML>
    <inkml:traceGroup>
      <inkml:annotationXML>
        <emma:emma xmlns:emma="http://www.w3.org/2003/04/emma" version="1.0">
          <emma:interpretation id="{AAF5A88A-A4CF-4715-BDDF-6AA3B7871FB7}" emma:medium="tactile" emma:mode="ink">
            <msink:context xmlns:msink="http://schemas.microsoft.com/ink/2010/main" type="paragraph" rotatedBoundingBox="9318,10464 10002,9686 10155,9821 9471,105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6ADD48-1AC6-428E-939F-41FD505840EB}" emma:medium="tactile" emma:mode="ink">
              <msink:context xmlns:msink="http://schemas.microsoft.com/ink/2010/main" type="line" rotatedBoundingBox="9318,10464 10002,9686 10155,9821 9471,10599"/>
            </emma:interpretation>
          </emma:emma>
        </inkml:annotationXML>
        <inkml:traceGroup>
          <inkml:annotationXML>
            <emma:emma xmlns:emma="http://www.w3.org/2003/04/emma" version="1.0">
              <emma:interpretation id="{A3A317D6-9FF5-4A2E-AD46-4FFC5CFC2516}" emma:medium="tactile" emma:mode="ink">
                <msink:context xmlns:msink="http://schemas.microsoft.com/ink/2010/main" type="inkWord" rotatedBoundingBox="9318,10464 10002,9686 10155,9821 9471,10599"/>
              </emma:interpretation>
              <emma:one-of disjunction-type="recognition" id="oneOf0">
                <emma:interpretation id="interp0" emma:lang="en-US" emma:confidence="0">
                  <emma:literal>r</emma:literal>
                </emma:interpretation>
                <emma:interpretation id="interp1" emma:lang="en-US" emma:confidence="0">
                  <emma:literal>7</emma:literal>
                </emma:interpretation>
                <emma:interpretation id="interp2" emma:lang="en-US" emma:confidence="0">
                  <emma:literal>M</emma:literal>
                </emma:interpretation>
                <emma:interpretation id="interp3" emma:lang="en-US" emma:confidence="0">
                  <emma:literal>Y</emma:literal>
                </emma:interpretation>
                <emma:interpretation id="interp4" emma:lang="en-US" emma:confidence="0">
                  <emma:literal>v</emma:literal>
                </emma:interpretation>
              </emma:one-of>
            </emma:emma>
          </inkml:annotationXML>
          <inkml:trace contextRef="#ctx0" brushRef="#br0">796 87 8 0,'0'4'4'0,"5"-11"-5"0,-5 7 4 0,0 0-6 16,0 0 1-16,0 0-1 15,0 0 1-15,0 0 4 16,0 0 1-16,0 0-2 16,0 0 1-16,0 0 2 15,0 0 0-15,0 0-1 16,0 0 1-16,0 3-2 15,0-3 1-15,0 0-2 16,0 0 0-16,0 0-1 16,0 0 0-16,0 0 1 15,0 4 0-15,0 0 1 16,0 0 0-16,0 0 0 16,0-4 1-16,0 0-1 15,0 0 1-15,0 0-1 16,0 0 0-16,0 0 1 15,0 0 1-15,0 0 0 16,0 0 0-16,0 0 1 0,4-8 0 16,-4 0-1-16,5 1 1 15,-5-1-3-15,0 0 1 16,0 4-3-16,0-4 1 16,0 8-1-16,0-8 0 15,0 0 1-15,4 0 0 16,-4 1 0-16,0-1 1 15,0 0-1-15,0 0 1 16,0 4-1-16,0-4 0 16,0 0-1-16,0 4 1 15,0 4-1-15,0-8 0 0,0 4 0 16,0-3 1-16,0 3-1 16,0 0 1-16,0-4 0 15,0 0 0-15,0 0-1 16,0 8 1-16,0 8-1 15,0 0 1-15,4-20-1 16,-4 4 1-16,0 24-1 16,0-12 1-16,0 8-1 15,5-1 0-15,-1-7 0 16,-4-11 1-16,5-1 0 16,-5 8 0-16,0-8-1 15,0 8 1-15,4-12-1 16,1 0 1-16,-5 4-1 15,0-4 1-15,4 5-1 16,-4 7 0-16,4-8 0 16,-4 8 0-16,0 0 0 0,5-8 1 15,4 0-1-15,-9 0 1 16,4 0-1-16,-4-4 0 16,0 1 0-16,5 3 1 15,3-4-1-15,-8 12 0 16,5-4 0-16,-1-4 0 15,-4 8 0-15,0 0 1 16,5-4-1-16,-1-12 1 16,1 8-1-16,-5-3 1 15,0 3-1-15,4 0 0 0,0 0 0 16,1-4 0-16,4 4 0 16,-9 8 0-16,4-4 0 15,5-7 0-15,-5 3 0 16,1 4 1-16,-1-4-1 15,1-8 1-15,-1 4-1 16,1 4 1-16,-1 1 0 16,0-5 0-16,-4 12-1 15,5-4 0-15,-1-4 0 16,5 0 0-16,0-4 0 16,0 4 0-16,-5 16-1 15,1 0 1-15,4-8 0 16,-9 0 1-16,8 0-1 15,-3 0 0-15,4 0 0 16,-9 0 0-16,0 0 0 0,0 0 1 16,4-4-2-16,-4 4 1 15,5-4 0-15,-1-4 0 16,1 1 0-16,-1-1 0 16,0 0 0-16,1 0 1 15,-1 0-1-15,1 0 0 16,-1 0 0-16,1 4 0 15,-1-4 0-15,-4 8 0 16,4-3 0-16,1-1 0 16,-1 0 0-16,1 0 0 15,4-4 0-15,-5 4 0 0,0-4 0 16,5 4 0 0,0 0 0-16,-4 0 0 0,-1 0 0 15,5 0 1-15,-5 0-2 16,1 0 1-16,-1 1 0 15,5-1 1-15,-9 4-2 16,9-4 1-16,-9 4 0 16,9-4 0-16,-9 4 0 15,9-4 0-15,-9 4 0 16,8-4 0-16,-3 0 0 16,4 0 0-16,-5 0 0 15,1 0 1-15,3 0-1 16,-3 4 0-16,4 0 0 15,-5 0 0-15,5 0 0 16,-9 0 0-16,9-4-1 16,-9 4 1-16,9-4 0 15,-5 0 0-15,5 0 0 0,-9 4 0 16,9-4 0-16,-9 4 0 16,9-4 0-16,-9 4 1 15,9 0-1-15,-1-3 1 16,1 3 0-16,0-4 0 15,0 0 0-15,0 0 0 16,-5 0-1-16,5 4 0 16,0 0 0-16,0 0 0 15,0-4 1-15,0 4 0 16,0-4-1-16,-1 0 1 0,-8 4 0 16,9-4 0-16,-4-4-1 15,-1 0 1-15,1 4-2 16,-1 0 0-16,-4 4-5 15,4 0 1-15,1 4-10 16,-10 4 0-16,-3 8-3 16,-6-4 1-16</inkml:trace>
        </inkml:traceGroup>
      </inkml:traceGroup>
    </inkml:traceGroup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0T14:31:07.747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3D3E8B8-5BB3-4DB4-A4F8-5E297CB93FB8}" emma:medium="tactile" emma:mode="ink">
          <msink:context xmlns:msink="http://schemas.microsoft.com/ink/2010/main" type="writingRegion" rotatedBoundingBox="10164,9806 10864,9806 10864,10487 10164,10487"/>
        </emma:interpretation>
      </emma:emma>
    </inkml:annotationXML>
    <inkml:traceGroup>
      <inkml:annotationXML>
        <emma:emma xmlns:emma="http://www.w3.org/2003/04/emma" version="1.0">
          <emma:interpretation id="{63525C41-0CA0-41A3-A054-2961862CC4AA}" emma:medium="tactile" emma:mode="ink">
            <msink:context xmlns:msink="http://schemas.microsoft.com/ink/2010/main" type="paragraph" rotatedBoundingBox="10164,9806 10864,9806 10864,10487 10164,104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678C85-7D3C-41D9-8243-615823C39BDD}" emma:medium="tactile" emma:mode="ink">
              <msink:context xmlns:msink="http://schemas.microsoft.com/ink/2010/main" type="line" rotatedBoundingBox="10164,9806 10864,9806 10864,10487 10164,10487"/>
            </emma:interpretation>
          </emma:emma>
        </inkml:annotationXML>
        <inkml:traceGroup>
          <inkml:annotationXML>
            <emma:emma xmlns:emma="http://www.w3.org/2003/04/emma" version="1.0">
              <emma:interpretation id="{25166D9E-21CA-42DC-A1E6-4332BD224FDD}" emma:medium="tactile" emma:mode="ink">
                <msink:context xmlns:msink="http://schemas.microsoft.com/ink/2010/main" type="inkWord" rotatedBoundingBox="10164,9806 10864,9806 10864,10487 10164,10487"/>
              </emma:interpretation>
              <emma:one-of disjunction-type="recognition" id="oneOf0">
                <emma:interpretation id="interp0" emma:lang="en-US" emma:confidence="0">
                  <emma:literal>m</emma:literal>
                </emma:interpretation>
                <emma:interpretation id="interp1" emma:lang="en-US" emma:confidence="0">
                  <emma:literal>3</emma:literal>
                </emma:interpretation>
                <emma:interpretation id="interp2" emma:lang="en-US" emma:confidence="0">
                  <emma:literal>n</emma:literal>
                </emma:interpretation>
                <emma:interpretation id="interp3" emma:lang="en-US" emma:confidence="0">
                  <emma:literal>\</emma:literal>
                </emma:interpretation>
                <emma:interpretation id="interp4" emma:lang="en-US" emma:confidence="0">
                  <emma:literal>,</emma:literal>
                </emma:interpretation>
              </emma:one-of>
            </emma:emma>
          </inkml:annotationXML>
          <inkml:trace contextRef="#ctx0" brushRef="#br0">1505-669 17 0,'0'-4'8'0,"13"4"-3"16,-13 0 9-16,5-4-13 16,-5 4 0-16,0 0 0 15,4 0 1-15,-4 0-3 16,0 0 1-16,0 0 2 15,0 0 0-15,5 4 0 16,-1-4 1-16,5 0 0 16,-9 0 1-16,4 0-1 15,10-4 0-15,-5 4-1 16,-9 0 0-16,8-3-1 16,-3 3 0-16,-5 0 0 15,4 0 0-15,1 3 0 16,-1 1 0-16,-4-4 0 15,9 4 1-15,-5-4-1 16,5 0 1-16,0 0-2 0,-4 0 1 16,3 0-1-16,1 0 1 15,-4 0-1-15,4 0 0 16,-5 4 0-16,0 0 0 16,5 0 1-16,0 0 0 15,0 4-1-15,0-4 1 16,-5 0 0-16,5 0 0 15,0 0-1-15,0 0 1 16,0-4-1-16,0 4 1 16,-5-4 0-16,5 4 1 0,0-1-1 15,-5 1 1-15,5 4-1 16,-5 0 0-16,1 0 0 16,-1 0 1-16,5 0-2 15,-4 0 1-15,4 0-1 16,-1-1 1-16,1-3-1 15,0 4 1-15,0-4-1 16,0 4 1-16,0 0 0 16,-5 0 0-16,1 0-1 15,3 0 1-15,-3-1-1 16,4 1 1-16,0 8-1 16,-1-4 1-16,1 0 0 15,0-4 0-15,0-1-1 16,0 1 1-16,0-4-1 15,0 4 0-15,-1-4 0 0,1 0 0 16,0 4 0-16,-4-4 1 16,3-20-1-16,-3 4 0 15,4 4 0-15,-5 8 0 16,5 4 0-16,-5 4 0 16,5 0 0-16,0 8 0 15,-4-4 0-15,-1-4 1 16,0 3 0-16,5 1 0 15,0-4-1-15,0 0 1 16,-5 4-1-16,1-4 1 16,-1-1 0-16,1 1 0 15,-5 4-1-15,4 0 1 0,1 4-1 16,-1-4 1-16,0 3-1 16,-4-7 1-16,5 4-1 15,-1 0 1-15,1-8-1 16,-1 4 1-16,-4 7-1 15,5-3 0-15,-1 4 0 16,0 0 1-16,-4 11-1 16,9-15 1-16,-9 0-1 15,5-8 1-15,-1-16 0 16,1 4 1-16,-5 8-1 16,0-4 1-16,0 4-1 15,0 0 1-15,0 4-1 16,0 0 0-16,4 0 0 15,-4 0 0-15,-4 0-1 16,8 4 1-16,-8 0-1 16,8-4 1-16,-8 3-3 0,4-3 1 15,0 0-11-15,0 0 1 16,-9 8-8-16,-9 4 1 16</inkml:trace>
        </inkml:traceGroup>
      </inkml:traceGroup>
    </inkml:traceGroup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0T14:30:31.655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86AF3D5-DC6D-4CF7-9620-D0EA52AF4D7E}" emma:medium="tactile" emma:mode="ink">
          <msink:context xmlns:msink="http://schemas.microsoft.com/ink/2010/main" type="writingRegion" rotatedBoundingBox="8926,9420 10295,8961 10369,9181 9000,9640">
            <msink:destinationLink direction="with" ref="{5CE5B8ED-B67D-4FBF-A8FD-004332EF17F9}"/>
          </msink:context>
        </emma:interpretation>
      </emma:emma>
    </inkml:annotationXML>
    <inkml:traceGroup>
      <inkml:annotationXML>
        <emma:emma xmlns:emma="http://www.w3.org/2003/04/emma" version="1.0">
          <emma:interpretation id="{99B871DC-06F8-40FC-B46A-1DF61AC9A1CB}" emma:medium="tactile" emma:mode="ink">
            <msink:context xmlns:msink="http://schemas.microsoft.com/ink/2010/main" type="paragraph" rotatedBoundingBox="8926,9420 10295,8961 10369,9181 9000,96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9792BEA-F2E9-43A0-AE68-DDDF898C1403}" emma:medium="tactile" emma:mode="ink">
              <msink:context xmlns:msink="http://schemas.microsoft.com/ink/2010/main" type="line" rotatedBoundingBox="8926,9420 10295,8961 10369,9181 9000,9640"/>
            </emma:interpretation>
          </emma:emma>
        </inkml:annotationXML>
        <inkml:traceGroup>
          <inkml:annotationXML>
            <emma:emma xmlns:emma="http://www.w3.org/2003/04/emma" version="1.0">
              <emma:interpretation id="{DAB72AFC-6288-4D26-B3C9-6A097733693F}" emma:medium="tactile" emma:mode="ink">
                <msink:context xmlns:msink="http://schemas.microsoft.com/ink/2010/main" type="inkWord" rotatedBoundingBox="8926,9420 10295,8961 10369,9181 9000,9640"/>
              </emma:interpretation>
              <emma:one-of disjunction-type="recognition" id="oneOf0">
                <emma:interpretation id="interp0" emma:lang="en-US" emma:confidence="0">
                  <emma:literal>+</emma:literal>
                </emma:interpretation>
                <emma:interpretation id="interp1" emma:lang="en-US" emma:confidence="0">
                  <emma:literal>!</emma:literal>
                </emma:interpretation>
                <emma:interpretation id="interp2" emma:lang="en-US" emma:confidence="0">
                  <emma:literal>¥</emma:literal>
                </emma:interpretation>
                <emma:interpretation id="interp3" emma:lang="en-US" emma:confidence="0">
                  <emma:literal>t</emma:literal>
                </emma:interpretation>
                <emma:interpretation id="interp4" emma:lang="en-US" emma:confidence="0">
                  <emma:literal>Y</emma:literal>
                </emma:interpretation>
              </emma:one-of>
            </emma:emma>
          </inkml:annotationXML>
          <inkml:trace contextRef="#ctx0" brushRef="#br0">1474-1381 44 0,'9'7'22'0,"-5"-77"-18"16,1 62 37-16,-1 8-39 16,5 0 0-16,0 8 0 15,4 3 0-15,5 1-3 16,4 0 0-16,0 4 1 16,0 3 0-16,1-3-6 0,-6-4 0 15,1-4-9-15,-9-8 0 16</inkml:trace>
          <inkml:trace contextRef="#ctx0" brushRef="#br0" timeOffset="-195.0109">1669-1429 30 0,'4'16'15'0,"-8"-16"-8"0,4 0 14 16,-4 4-19-16,-5-8 0 15,-5-8 2-15,-3 8 0 16,-1 8-4-16,0 8 0 16,5 4 4-16,0 4 1 15,-5-1-2-15,5 1 0 0,4-8-1 16,0 0 1-16,5-5-3 15,-1-3 0-15,1-4-8 16,-1-8 1-16,1-3-6 16,-5-1 0-16</inkml:trace>
          <inkml:trace contextRef="#ctx0" brushRef="#br0" timeOffset="2401.2939">353-1086 27 0,'0'-8'13'0,"9"20"-8"0,-4-12 22 16,-1 4-24-16,5 4 1 15,0 0 2-15,4 3 0 16,0 1-8-16,5 4 1 16,0 4 5-16,-1-5 0 15,1 1-3-15,4 0 0 16,-4-4-7-16,0 0 1 15,-5-9-8-15,-4 5 1 16</inkml:trace>
          <inkml:trace contextRef="#ctx0" brushRef="#br0" timeOffset="2160.1081">517-1090 17 0,'0'12'8'0,"9"-44"7"0,-9 32-2 15,0 4-9-15,0 0 1 16,0 0 2-16,-4 0 1 15,-1 4-10-15,1 0 0 16,-5 4 7-16,-4 3 0 16,-1 5-3-16,-3 8 1 0,-6-5-2 15,-3-3 1-15,4 4-1 16,0-5 1-16,4-7-1 16,5-4 0-16,8 0-1 15,1-8 1-15,4 0-4 16,0 0 1-16,13-8-7 15,-4 0 0-15,0-4-4 16,-9-3 1-16</inkml:trace>
        </inkml:traceGroup>
      </inkml:traceGroup>
    </inkml:traceGroup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0T14:22:06.556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C7FD6BD-F441-4117-BAC7-CF137A3265C7}" emma:medium="tactile" emma:mode="ink">
          <msink:context xmlns:msink="http://schemas.microsoft.com/ink/2010/main" type="inkDrawing" rotatedBoundingBox="7267,9190 7337,14975 7265,14976 7195,9191" shapeName="Other"/>
        </emma:interpretation>
      </emma:emma>
    </inkml:annotationXML>
    <inkml:trace contextRef="#ctx0" brushRef="#br0">115 5736 3 0,'0'-8'1'0,"0"19"-1"0,0-11 2 16,0 0-1-16,0 0 0 15,0 4 1-15,0 0 0 16,0-4-2-16,0 0 0 16,0 0 2-16,0 0 0 15,0 0-1-15,0 0 1 16,0 4-1-16,0-4 1 16,0 4-2-16,-4 0 1 0,4 4-1 15,-5-4 1-15,5 0 0 16,0 0 1-16,0-4 0 15,0 0 0-15,0 0 0 16,0 0 1-16,0 4-1 16,0-4 1-16,0 0-2 15,0-8 0-15,0 8-1 16,0-8 1-16,0 8 0 16,0 0 0-16,0 4 0 15,0-4 1-15,0 0 0 16,0 0 0-16,0 0 0 15,0 0 1-15,0 0-1 16,0 0 1-16,0 0-1 16,0-8 1-16,0 0-2 15,5 0 1-15,-5 0-1 16,0 8 1-16,0 0-2 0,0 0 1 16,0 0-1-16,0 0 1 15,0 0-1-15,0 0 1 16,0 0-1-16,0-7 1 15,0 7 0-15,0 0 1 16,0 0-1-16,0 0 1 16,0 0-1-16,0 0 1 15,0-8-1-15,0 8 1 16,0 0-2-16,0 0 0 16,0 0 0-16,0 0 1 15,0 0-1-15,0-8 0 0,0 0 0 16,0 0 1-16,0 0 0 15,4 0 0-15,1-7-1 16,-5 3 1-16,0 4-1 16,0 0 1-16,0 4-1 15,0 4 0-15,0 0 0 16,0-8 0-16,0 4 0 16,0-4 1-16,0 4-1 15,0-3 0-15,0-1 1 16,0 0 1-16,0 0-1 15,0 0 0-15,0 0 0 16,0 8 0-16,0-8 0 16,0 0 0-16,0 5-1 15,0-5 0-15,0 0 0 16,0 0 0-16,0 0 0 16,0 0 0-16,0 0 0 0,4 0 1 15,-4 1-2-15,0-1 1 16,0 8 0-16,0 0 0 15,0-8 0-15,0 8 0 16,0-4 0-16,0 0 0 16,0 0 0-16,0 0 1 15,0-4-1-15,0 8 1 16,0-8-1-16,0 4 1 16,0 0-1-16,0 0 1 0,0 1-1 15,-4-1 0 1,4 8 0-16,0-8 0 0,0 8 0 15,0-1 0-15,0 5 0 16,0-8 1-16,0 0-1 16,-5-11 0-16,5 18-1 15,0 1 1-15,-4-4 0 16,4 0 0-16,0 0 0 16,0-8 0-16,0 4 0 15,-5 0 0-15,5-8 0 16,-4 4 0-16,4-4 0 15,0 5 0-15,0-1 0 16,-4 0 0-16,4-4 0 16,0 4 0-16,0-4 0 15,0 8 0-15,0-12 0 16,0 8 0-16,0-4 0 16,0-3 0-16,0 3 0 0,-5 4 0 15,5 0 0-15,0-4 0 16,0 4 0-16,0 4 0 15,0-8 0-15,0 8 0 16,0-12 0-16,0 4 0 16,0-3-1-16,0 3 1 15,0 0 0-15,5 0 0 16,-5 0 0-16,0 8 0 16,0-12-1-16,0 4 1 15,0 0 0-15,0 8 0 16,0-7 0-16,0 7 0 0,0-8 0 15,0 8 0-15,0-8 0 16,0 8 0-16,0-8 0 16,0-4 1-16,0 0-1 15,0 4 0-15,-5 1 0 16,5-1 0-16,0 0 0 16,0-4 0-1,0-8 0 1,0 5 0-16,-4 7 0 15,4-4 0-15,-5 4 0 16,5 0 0-16,0 4 0 16,0-4 0-16,0 0 0 15,0 1 1-15,0 7-1 16,0 0 0-16,0-8 0 16,0 0 0-16,0 0 0 15,0 0 0-15,0 0 0 0,0 0 0 16,0 8-1-16,0 0 1 15,0-4 0-15,0 4 1 16,0 0-1-16,0-7 0 16,0-1 0-16,0 0 0 15,0 0 0-15,0 0 0 16,0-4 0-16,0 0 0 16,0 5 0-16,0-1 1 15,0 0-1-15,0 4 0 16,0 4-1-16,0-4 1 15,0 0 0-15,-4-4 0 0,4 8 0 16,0-8 0-16,0 0 0 16,0-3 0-16,0 3 0 15,0-4 1-15,0 4-1 16,0 0 0-16,0 0 0 16,0 0 0-16,0 8 0 15,0-8 0-15,0 5 0 16,0-1 0-16,0 0 0 15,0-4 0-15,0 0 0 16,0 0 0-16,0 0 0 16,0 4 0-16,0 0 0 15,0 0 0-15,0 4 0 16,0-4 0-16,0 0 0 16,0 0 0-16,-5 1 0 15,5 3 0-15,0 3 0 16,0 1 0-16,0-4 0 0,0 8 0 15,0-8 0-15,0 4 0 16,0 0 0-16,0-12 0 16,0 8 0-16,0 0 0 15,0 0-1-15,-4 4 1 16,4 0 0-16,0-4 0 16,-4-8 0-16,-1-4 0 15,5 5 0-15,0-1 0 16,0-8 0-16,0 4 0 15,0-4 0-15,0 1 1 0,0 3-1 16,0 4 0-16,0-4 0 16,0 12 0-16,0-8 0 15,0 0 0-15,0 8-1 16,0 0 1-16,0-7 0 16,0-1 0-16,0 8 0 15,0-12 0-15,0 0 0 16,0 4 0-16,5-4 0 15,-5 4 1-15,0 8-2 16,0 0 1-16,0-7 0 16,0-1 0-16,0 8 0 15,0-8 0-15,0 0-1 16,0 8 1-16,0-8 0 16,0 0 1-16,4 0-1 15,-4-3 0-15,0-1 0 0,0 12 0 16,0 0 0-16,0-8 0 15,0 0 0-15,0 0 0 16,0 8 0-16,0-4 0 16,0-4 0-16,0 8 0 15,0 0 0-15,0-12 0 16,0 5 0-16,0-5 0 16,0 12 0-16,0-8 0 15,0 0 0-15,0 0 0 16,0 8-1-16,0-8 1 15,0 0 0-15,0 1 0 16,0 7 0-16,0-8 0 16,0 0 0-16,0 8 1 0,0 0-1 15,0 4 0-15,0-4 0 16,0 0 1-16,0 0-1 16,0 0 0-16,0 0-1 15,0 0 1-15,0-4 0 16,0 4 0-16,0-4-1 15,0 0 1-15,0-4 0 16,0 0 0-16,0 0 0 16,0 0 1-16,0 1-1 15,0-1 0-15,0 0 0 16,0 4 0-16,0 0 0 16,0 0 0-16,0 0 0 15,0-4 0-15,0 4 0 16,0-4 0-16,0 0 0 15,0-3 0-15,0 3 0 0,0-4 0 16,0 4 0-16,0-4 0 16,-4 4-1-16,4 0 1 15,-5 5 0-15,5-1 0 16,-4 0 0-16,4 0 0 16,0-4 0-16,0 0 0 15,0 0 0-15,0-4 0 16,0 0 0-16,0 1 0 15,0 3 0-15,0-4 1 16,0 4-2-16,0 0 1 0,0 4 0 16,0 4 0-16,0-4 0 15,0 0 0-15,0 0 0 16,0 1 0-16,0-5 0 16,0 0 1-16,0 12-1 15,0-12 0-15,0 12 0 16,0-12 0-16,0 20 0 15,-5-8 0-15,5 4 0 16,0 3 0-16,0-11 0 16,0 4 0-16,0 0 0 15,-4-4 0-15,4-4 0 16,0-8 0-16,0 9 0 16,0 3 0-16,0-8 0 15,0 0 0-15,0-4 0 16,0 8 0-16,0 4 0 15,0-8 0-15,0 0 0 16,0 0 0-16,0 1 0 0,0 3 0 16,0 4-1-16,0-8 1 15,0 0 0-15,0 0 0 16,0 0 0-16,0 8 0 16,0-12 0-16,-5 8 0 15,1 4 0-15,4-4 0 16,0 4 0-16,0 0 1 15,0-7-1-15,0-1 0 16,0 0 0-16,0-4 0 16,0 4 0-16,0 0 0 0,0 8 0 15,0-4 0-15,0-4 0 16,0 8 0-16,0-7 0 16,0 7 0-16,0-4 0 15,0-4 0-15,0 4 0 16,0-8 0-16,0-4 0 15,0 0 0-15,0 9 0 16,0-5 0-16,0 0 0 16,0-4 0-16,0 8 0 15,0 0 0-15,0 1 0 16,0-1 0-16,0 8 0 16,0 0 0-16,0-4 0 15,0-4 0-15,0 0 0 16,0-4 0-16,0 0 0 15,0 12 1-15,0 0-1 0,4-8 0 16,-4 8-1 0,0 0 1-16,0 4 0 0,0-4 0 15,0 0 0-15,0 0 0 16,0 0 0-16,0-4 0 16,0 1 0-16,0-1 0 15,0-4 0-15,0 0 0 16,0 0 0-16,0 0 0 15,0 0 0-15,0 0 0 16,0 0 0-16,0 1 0 16,0 3 0-16,-4 0 0 0,4 4 0 15,-4-4 0-15,4 4 0 16,0-8 0-16,0 0 0 16,0-4 0-16,0 0 0 15,0 1 0-15,0-1 0 16,0 4 0-16,0 0 0 15,0 4 0-15,0 4 0 16,0-4 0-16,0 0 0 16,-5 0 0-16,5 4 0 15,0-8 0-15,0 1 0 16,0-1 1-16,0-4-1 16,0 0 0-16,0 4 0 15,0 0 0-15,0 0 0 16,0 1 0-16,0 3-1 15,0 0 1-15,0 0 0 16,-4 0 0-16,4 0 0 0,0 0 1 16,0 0-1-16,0-4 0 15,0 0 0-15,0 0 1 16,0 0-1-16,0 5 0 16,0 3 0-16,0 0 0 15,0 0-1-15,0-4 1 16,0 0 0-16,0 0 0 15,0 4 0-15,0-4 0 16,0 0 0-16,0-4 0 16,0 24 0-16,0-24 0 15,0 0 0-15,0 4 0 0,0 4 0 16,0-4 0-16,0 12 0 16,0-16 0-16,0 16 0 15,0 8 0-15,0-12 0 16,0 0 0-16,0 0 0 15,0-4 0-15,0-4 0 16,0 0 0-16,0-4 0 16,0 0 0-16,0 4 0 15,0-4 0-15,0 4 0 16,0-4 0-16,0-4 0 16,0-3 0-16,0 3 0 15,0 0 0-15,0 0 0 16,0 0 0-16,0 5 0 15,0-5 0-15,0 4 0 16,0-4 0-16,0 12 0 16,0-12 0-16,0 4-1 15,0 8 1-15,0-8 0 0,0 8 0 16,0-7 0-16,0-5 1 16,4 4-1-16,-4 0 0 15,5-4 0-15,-5 4 0 16,4-7 0-16,-4 3 1 15,0 0-1-15,0 4 0 16,0 0 0-16,0 0 0 16,0-3-1-16,0 3 1 15,4 0 0-15,-4 0 0 0,0 0 0 16,0 0 0 0,0 0 0-16,0 0 0 0,0 8 0 15,0-7 0-15,0-1-1 16,0 0 1-16,0 24 0 15,0-24 0 1,0 16 0 0,0-5 0-16,0 1 0 15,0-4 1-15,0 0-2 16,0 0 1-16,0 0 0 16,0 0 0-16,0 0-1 15,0 0 1-15,0 0 0 16,0 0 0-16,0 0 0 15,0-4 0-15,0-3 0 16,0 3 1-16,0-4-1 16,0 0 1-16,0 0-1 0,0 0 0 15,0 4 0-15,0 0 0 16,0 0-1-16,-4 0 1 16,4 4 0-16,-4-7 0 15,4 7 0-15,0-8 0 16,0 0 0-16,0-4 1 15,0 0-1-15,0 0 0 16,0 1 0-16,0 3 0 16,0 0 0-16,0 0 0 15,0 8-1-15,0-4 1 16,0 0 0-16,0 0 0 0,0 0 0 16,0-4 0-16,0 0 0 15,0-3 1-15,0 3-1 16,0 0 1-16,0 0-1 15,0 0 0-15,0 0-1 16,0 4 1-16,0-4 0 16,0 4 0-16,0-3-1 15,0 3 1-15,0 0 0 16,0-8 0-16,0 4 0 16,0-4 1-16,0 0-1 15,0 1 0-15,0 3 0 16,0 0 0-16,4 0 0 15,-4 8 0-15,0 0-1 16,0 0 1-16,0 0 0 16,0 0 0-16,0-8 0 15,0 8 0-15,0-8 0 0,0 16 0 16,0 8 0-16,0-4 0 16,0-5 0-16,0-7 1 15,0 4-1-15,0-4 0 16,0-7 0-16,0 3 0 15,0-4 0-15,0 0 0 16,0 0 0-16,0 0 0 16,0 0 0-16,0 4 0 15,0-8 0-15,0 5 0 16,0-1 0-16,0 0 0 0,0 0 0 16,0 4 0-16,0 4 0 15,0 0 0-15,0-4 0 16,0 0 0-16,0 0 0 15,0 4 0-15,0-8 0 16,0-3 0-16,0 3 0 16,0 0 0-16,-4 4-1 15,4 0 1-15,-5 4 0 16,5 0 0-16,-4 0 0 16,4 0 0-16,-5-4 0 15,5 4 0-15,0 0 0 16,0-8 1-16,0 4-1 15,0-4 0-15,0 0 0 16,0 1 1-16,0-1-1 16,0 0 0-16,0-4-1 15,0 4 1-15,0 8 0 16,0 0 0-16,0-8 0 0,0 8 0 16,0 0 0-16,0 0 0 15,0-12 0-15,0 1 1 16,0 11-1-16,0-12 0 15,0 0 0-15,0 0 0 16,0-4 0-16,0 9 0 16,0-5 0-16,0 4 0 15,5 0 0-15,-5 8 0 16,0 0 0-16,0-8 0 16,0-8 0-16,4 8 0 0,-4 20 0 15,0-4 0-15,0-4 0 16,0-4 1-16,0 0 0 15,0 0 0-15,0-8 0 16,0 8 0-16,5-8 0 16,-5 0 0-16,0 1-1 15,0-1 0-15,0-4 0 16,0 0 1-16,0 4-1 16,4-4 1-16,-4 4-1 15,4-3 0-15,-4-1 0 16,5 4 0-16,-5 0 0 15,0 0 0-15,0 0-1 16,0 4 1-16,0 4 0 16,0 0 0-16,0-7 0 15,0-1 0-15,0 0 0 16,0 0 0-16,0 0 0 0,0 0 0 16,0 0 0-16,0 0 0 15,0 1 0-15,0 7 0 16,4-4 0-16,-4 4 0 15,0 0 0-15,0-8 0 16,0 8 0-16,0 0 0 16,0-8 0-16,0 0 0 15,5 0 0-15,-5 0 0 16,0 0 0-16,0 0 0 16,0 1-1-16,0-1 1 0,0 8 0 15,0-4 0-15,0 4 0 16,0-4 0-16,0 4-1 15,0-4 1-15,0-4 0 16,0 0 1-16,0 0-1 16,0 0 0-16,0-3 0 15,0 7 0-15,0 4 0 16,0-4 0-16,0 4 0 16,-5-4 0-16,5 4-1 15,0-4 1-15,-4 0 0 16,4 4 1-16,0-4-1 15,0-4 0-15,0 4 0 16,0 0 1-16,0 4-1 16,0-4 0-16,0 24 0 15,0-16 0-15,0 0 0 16,0 12 0-16,0-5 0 16,-5-3 0-16,5-4 0 0,0-8 0 15,0 8 0-15,0-8 0 16,0 0 0-16,0 4 0 15,0-15 0-15,-4-1 0 16,4 0 0-16,0 4 0 16,0 0 0-16,0 1 0 15,0-1 0-15,0 0 0 16,0 4 0-16,-4 0 0 16,4 8 0-16,0 0 0 15,0-12 0-15,0 5 0 0,0 7 0 16,0-20 0-16,0 12 0 15,0 0 0-15,0 0 0 16,0-4 0-16,0 1 0 16,0-5 0-16,0 16 0 15,0-8 0-15,0 0 0 16,0 0 0-16,0 0 0 16,0-3 0-16,4 3 0 15,-4 0 0-15,0-8 0 16,0 4 0-16,0-4 0 15,0 1 0-15,4 3 0 16,-4 0 0-16,0 0 0 16,0-3 0-16,0 7 0 15,0 0 0-15,0 8 0 16,0 16 0-16,5-1 0 16,-5-7 1-16,0-4-2 0,0-4 1 15,0 0 0-15,0 0 1 16,0 0-2-16,0 0 1 15,0 0 0-15,0 0 0 16,0 0 0-16,0 0 0 16,0-4 0-16,0 4 0 15,0-4 0-15,0 0 0 16,0-8 0-16,0 5 1 16,0-1-1-16,0 0 0 15,0 8 0-15,0-8 0 0,0 0 0 16,0 0 0-16,0 4 0 15,-5-4 0-15,5 4 0 16,0-3 0-16,0 3-1 16,0-4 1-16,0 0 0 15,0 8 0-15,0-8 0 16,0 4 0-16,0 0 0 16,0-4 0-16,0 4 0 15,0 0 0-15,0-3 0 16,0-1 1-16,0 0-1 15,0 0 0-15,0 0 0 16,0 0 0-16,0 0 0 16,0 0 0-16,0 1 0 15,0-1 0-15,0 0 0 16,0-4 0-16,0 0-1 16,0 0 1-16,0 1 0 15,0-1 0-15,0 0 0 0,0 4 0 16,0 0 0-16,0 0 0 15,0 0 0-15,0 1 1 16,0 3-2-16,0 4 1 16,0 0 0-16,0-8 0 15,0 0 0-15,0 8 0 16,0-8 0-16,0 8 0 16,0 8 0-16,0 4 1 15,0-24-1-15,0 4 0 16,0 12-1-16,0 8 1 0,0-4 0 15,0-4 0-15,0-1 0 16,0-3 0-16,0 0 0 16,0 0 0-16,0 0 0 15,0 0 0-15,0-3 0 16,0-5 0-16,0-8 0 16,0 4 1-16,0-8-1 15,0 5 0-15,0 3 0 16,0 8 0-16,0-4 0 15,0 0 0-15,-4 4 0 16,4-4 0-16,0 8 0 16,0-4 0-16,0 4 0 15,0-11 0-15,0 11 0 16,0-12 1-16,0 0-1 16,0-4 0-16,0 8 0 15,0 8 0-15,0-8-1 0,0 1 1 16,0 7 0-16,0 0 0 15,0 0 0-15,0-4 0 16,0-8 0-16,0 4 0 16,0 8 0-16,0-12 0 15,0 12 0-15,0-8 0 16,0 0 0-16,0-3 0 16,0-5 0-16,0 4 0 15,0 0 0-15,0 0 0 16,4 4 0-16,-4-3 1 15,5-5-1-15,-5 0 0 0,0 16 0 16,0 0 0-16,0-12 0 16,0 24 0-16,0-4-1 15,0 0 1 1,4-4 0 0,-4-4 0-16,0 0 0 15,0 0 1-15,0 0-1 16,0-8 1-16,0 8-1 15,0-8 1-15,0 0-1 16,0 8 1-16,0-8-1 16,0 0 1-16,0 5-1 15,0-5 0-15,0 8-1 16,0-8 1-16,0 0 0 16,0 0 0-16,0 0 0 15,0-4 0-15,0 4 0 0,0 1 1 16,0-1-1-16,0 0 0 15,0 0-1-15,0 4 1 16,0 0 0-16,0-4 0 16,0 0 0-16,0 0 0 15,0 1 0-15,0-1 0 16,0 0 0-16,0 0 0 16,0 0 0-16,0 0 0 15,0 0 0-15,0 0 0 16,0 1 0-16,0-1 0 15,0 0 0-15,0 0 0 16,0 4-1-16,0-4 1 0,0 0 0 16,0 0 0-16,0-3 0 15,0 3 0-15,0-4 0 16,0 4 0-16,0 0 0 16,0 4 0-16,0 4 0 15,0-8 0-15,0 8 0 16,0 0 1-16,0 0-1 15,0-8 0-15,0 1 0 16,0-1 0-16,0 0 0 16,0-4 0-16,0 4 0 15,0 0 0-15,0 20 0 16,-4-20 0-16,4 0 0 16,0 4 0-16,0 16 0 15,-5-20 0-15,5 20 0 16,0 8 0-16,0-16 0 0,0-4 0 15,0 0 0-15,0 0 0 16,0 4 0-16,0-4 0 16,0-8 0-16,0 8 0 15,0-8-1-15,0 4 1 16,-4 4 0-16,4 4 0 16,0-4-1-16,-4 0 1 15,4-8 0-15,0 0 1 16,0-4-1-16,0 4 0 15,-5 1 0-15,5-1 1 0,0-4-1 16,0 4 0-16,-4-4 0 16,4 12 0-16,0-8 0 15,0 0 0-15,-5 8 0 16,5 0 0-16,0-7 0 16,0 3 0-16,0-4 0 15,0 8 0-15,0-12 0 16,0 0 0-16,0 4 0 15,0-4 1-15,-4 5-2 16,4-1 1-16,0 8 0 16,0-4 0-16,0-4 0 15,0 8 0-15,0-4 0 16,0 4 0-16,0-8 0 16,0-4 0-16,0 4 0 15,0-3 0-15,0-5 0 16,0 4 0-16,0 0 0 15,0 0 0-15,0 12 0 0,0-7 0 16,0-5 0-16,0 8 0 16,0-4 0-16,0-4 0 15,0-4 0-15,0 8 0 16,0 24 0-16,0-8 0 16,0-16 0-16,0 16 0 15,0-4 0-15,0 0 0 16,0 0 0-16,0 0 0 15,0-4 0-15,0 0 0 16,0 0-1-16,0 0 1 16,0 0 0-16,0 0 0 0,0 0 0 15,0 0 0-15,0-8 0 16,0 8 1-16,0 0-1 16,0-4 0-16,0 4 0 15,0 0 0-15,0-8 0 16,0 0 0-16,0 0 0 15,0 0 0-15,0 1 0 16,0-1 0-16,0 0 0 16,0 0 0-16,4 0 0 15,-4 0 0-15,0 0 0 16,0 8 0-16,0 0 0 16,0 0 0-16,0-8 0 15,0 5 0-15,0-5 0 16,0 4 0-16,0-4 0 0,0 4 0 15,0-8 0-15,-4 4 0 16,4 4 0-16,0 0 0 16,0 0 0-16,0 0 0 15,0 4-1-15,-5 0 1 16,5 0 0-16,0 0 0 16,0 0 0-16,0-3 0 15,0 3-3-15,0-8 1 16,0 0-8-16,0 4 1 15,-4 4-6-15,0-4 0 16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0T14:31:41.286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556D7B6-4658-4615-AE50-64D84E13DC31}" emma:medium="tactile" emma:mode="ink">
          <msink:context xmlns:msink="http://schemas.microsoft.com/ink/2010/main" type="writingRegion" rotatedBoundingBox="11810,14007 8638,13985 8664,10419 11835,10442"/>
        </emma:interpretation>
      </emma:emma>
    </inkml:annotationXML>
    <inkml:traceGroup>
      <inkml:annotationXML>
        <emma:emma xmlns:emma="http://www.w3.org/2003/04/emma" version="1.0">
          <emma:interpretation id="{6CF94D2D-6E00-4BAB-AB63-35ABEBE76D07}" emma:medium="tactile" emma:mode="ink">
            <msink:context xmlns:msink="http://schemas.microsoft.com/ink/2010/main" type="paragraph" rotatedBoundingBox="11695,14007 11673,12023 11718,12022 11741,140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CD88699-DC83-4B3D-89DD-3382B072A1DD}" emma:medium="tactile" emma:mode="ink">
              <msink:context xmlns:msink="http://schemas.microsoft.com/ink/2010/main" type="line" rotatedBoundingBox="11695,14007 11673,12023 11718,12022 11741,14006"/>
            </emma:interpretation>
          </emma:emma>
        </inkml:annotationXML>
        <inkml:traceGroup>
          <inkml:annotationXML>
            <emma:emma xmlns:emma="http://www.w3.org/2003/04/emma" version="1.0">
              <emma:interpretation id="{83A40437-F8FA-4D82-A5A2-0B35EDD2C33C}" emma:medium="tactile" emma:mode="ink">
                <msink:context xmlns:msink="http://schemas.microsoft.com/ink/2010/main" type="inkWord" rotatedBoundingBox="11695,14007 11673,12023 11718,12022 11741,14006"/>
              </emma:interpretation>
              <emma:one-of disjunction-type="recognition" id="oneOf0">
                <emma:interpretation id="interp0" emma:lang="en-US" emma:confidence="0">
                  <emma:literal>|</emma:literal>
                </emma:interpretation>
                <emma:interpretation id="interp1" emma:lang="en-US" emma:confidence="0">
                  <emma:literal>l</emma:literal>
                </emma:interpretation>
                <emma:interpretation id="interp2" emma:lang="en-US" emma:confidence="0">
                  <emma:literal>1</emma:literal>
                </emma:interpretation>
                <emma:interpretation id="interp3" emma:lang="en-US" emma:confidence="0">
                  <emma:literal>I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3038 1548 13 0,'4'-3'6'0,"1"-5"-1"15,-5 8 6-15,0 0-12 16,0 0 1-16,0 0 0 16,0 0 0-16,0 0 0 15,0 0 0-15,0 0 0 16,0 4 1-16,0-4 0 15,0 0 0-15,0 0 0 16,0 0 1-16,0 0 0 16,0 4 0-16,0-4 0 15,0 0 0-15,0 3-1 16,0 1 0-16,0 0 0 16,0 0 1-16,-5 0-1 15,5 0 1-15,0 4-1 0,0 0 1 16,0-4-1-16,0 0 0 15,0 0-1-15,0 0 1 16,0 0 0-16,0 0 0 16,0-1-1-16,0 1 1 15,0 0-1-15,0 0 1 16,0 0 0-16,0-4 0 16,0 4-1-16,0-4 1 15,0 4-1-15,0-4 1 16,0 4 0-16,0 0 1 0,0 0-2 15,0 4 1-15,0-4-1 16,0 0 1-16,0 0-1 16,0 0 0-16,5 3 0 15,-5 1 1-15,0 0-1 16,0-4 1-16,0 8-1 16,0 0 0-16,0 0 0 15,-5-1 1-15,5-3-1 16,0 0 1-16,0 0 0 15,-4 4 0-15,4 0 0 16,0-8 0-16,0 3-1 16,0-7 1-16,4 8 0 15,-8-4 0-15,4 0-2 16,0 0 1-16,0 4 0 16,0 4 0-16,-4 0 1 15,-1 3 0-15,1-7-1 16,4 0 1-16,0 0 0 0,0 4 1 15,0-8-2-15,0 4 1 16,0-1-1-16,0-3 1 16,0 0-1-16,0 4 0 15,0 0 0-15,0 4 0 16,-5 0 0-16,5-4 0 16,0 3 0-16,0-3 0 15,0 0 0-15,0 4 1 16,5-8-1-16,-1 4 1 0,-4 4-1 15,0-4 0-15,0-8 0 16,0 0 1-16,0 11 0 16,0-22 0-16,0 14 0 15,0-10 0-15,0-1 0 16,0 8 1-16,0 0-2 16,0 0 1-16,0 0-1 15,0 0 0-15,0 0 0 16,0 4 0-16,5 0 0 15,-1 0 0-15,-4-1 0 16,4 1 1-16,1 0-1 16,-5 0 1-16,4 0-1 15,-4 0 0-15,0 0 0 16,0 4 0-16,0 0 0 16,0 0 0-16,0 0 0 15,0-1 0-15,0 1 0 0,0 0 0 16,0 0 0-16,5 0 0 15,-5 4 0-15,0 0 0 16,0-5 0-16,0 5 0 16,0 0 0-16,0-4 0 15,0 0 0-15,0 0 1 16,0 0-1-16,0-1 0 16,0 1 0-16,0 4 0 15,0 0 0-15,0 0 0 16,0-4 0-16,-5 0 0 15,5-1 0-15,0 1 0 16,0 8 0-16,0-16 0 0,0 4 0 16,0 4 0-16,0 0 0 15,5-4 1-15,-1 4-1 16,-4-1 0-16,0-3-1 16,0 8 1-16,0-4 0 15,0 4 0-15,-4 8-1 16,4-13 1-16,0 1 0 15,0 4 0-15,0 0 0 16,-5-4 0-16,5 0 0 16,0 0 0-16,0 3 0 15,0-3 1-15,-4 4-1 16,4-4 0-16,0 0 0 16,0-4 1-16,0 4-1 15,0 0 0-15,-5-1 0 16,5 5 0-16,0-4 0 0,-4-4 1 15,4 8-1-15,0-8 1 16,0 4 0-16,4 0 0 16,-4-5-1-16,0 5 1 15,0-4-1-15,0 0 1 16,-4 4-1-16,4-4 0 16,0 4 0-16,0 0 0 15,0 0 0-15,0 0 1 16,0-1-1-16,0 1 1 15,0 0-1-15,0 0 0 16,0 0 0-16,0 0 0 0,0 0 0 16,0 0 0-16,4-1 0 15,-4 1 0-15,0 0 0 16,0-8 0-16,0 0 0 16,0 0 0-16,5-16 0 15,-5 5 0-15,0 3 0 16,0 8 0-16,0 0 0 15,-5 0 0-15,5 0 0 16,0 0 0-16,0 4 0 16,0 0 0-16,5 0 0 15,-1-1 1-15,1 1 0 16,-5 0 0-16,0 0-1 16,0 0 0-16,0 0 0 15,0 4 0-15,0 0 0 16,0-4 0-16,0 4 0 15,0 0 0-15,0-1 0 16,0-3 0-16,4 4 0 0,-4 0 1 16,0 0-2-16,0 0 1 15,0 0 0-15,0 0 0 16,0 0 0-16,0 3 0 16,-4-3 0-16,4 4 0 15,0-4 0-15,0 0 1 16,0 0-1-16,4 0 0 15,-4-1 0-15,0 1 0 16,0 0 0-16,0 0 0 16,-4 0-1-16,4 0 1 0,0 0 0 15,0 0 1-15,4-4-1 16,1 3 0-16,-5-3 0 16,0 0 0-16,0 0 0 15,0 0 0-15,0 0 0 16,0 0 0-16,0 0 0 15,0-4 0-15,-5 12-1 16,1-8 1-16,4 11 0 16,-5-7 0-16,5 4 0 15,0-4 1-15,0 0-2 16,0 8 1-16,0-8 0 16,0 3 1-16,0-7-1 15,5 0 1-15,-5 8-2 16,0-8 1-16,0 4 0 15,0 0 0-15,0 4 0 16,-5-5 0-16,1 1-1 0,4 4 1 16,0-4 0-16,0-4 1 15,0 8-1-15,0-8 0 16,0 4 0-16,0-5 0 16,0 5 0-16,0 8 0 15,0-12 0-15,0 0 0 16,0 0 0-16,0 0 0 31,0 4 0-31,0 4 0 16,-5-5 0-16,5 5 0 15,0-8 0-15,0 4 0 0,-4 0 0 16,4-4 0-16,4 0 0 16,1 4 0-16,-5 3 0 15,0 1 1-15,0-8-2 16,0 4 1-16,0 0 0 15,0-4 0-15,0 4 0 16,4 0 0-16,-4 0-1 16,0-16 1-16,0 19 0 15,0-11 1-15,0-7-1 16,0 18 0-16,0-18 0 16,5 10 0-16,-5 5 0 15,4-16 0-15,-4 8 0 16,0 0 0-16,0 0 0 15,0 0 0-15,0 0 0 16,0 0 0-16,0 0 0 16,5 0 0-16,-5 4-1 0,0 0 1 15,0 0 0-15,0-4 0 16,4 4 0-16,0 0 1 16,-4 0-1-16,0-4 0 15,0 0 0-15,5 0 0 16,-5 4 0-16,0 0 0 15,0 0 0-15,0 0 0 16,0 0 0-16,-5 4 0 16,5-4 0-16,5 0 0 15,-5 0 0-15,0-1 0 16,0 1 0-16,0-4 1 0,0 0-3 16,0 0 1-16,0-7-11 15,0-1 0-15,0 8-3 16,4 4 1-16</inkml:trace>
        </inkml:traceGroup>
      </inkml:traceGroup>
    </inkml:traceGroup>
    <inkml:traceGroup>
      <inkml:annotationXML>
        <emma:emma xmlns:emma="http://www.w3.org/2003/04/emma" version="1.0">
          <emma:interpretation id="{FE3DF119-F65B-4948-A1BA-19CAEB6930A8}" emma:medium="tactile" emma:mode="ink">
            <msink:context xmlns:msink="http://schemas.microsoft.com/ink/2010/main" type="paragraph" rotatedBoundingBox="11830,11151 8659,11129 8664,10419 11835,104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9C4E88-18AB-47B5-89C1-5F1F9363F0A6}" emma:medium="tactile" emma:mode="ink">
              <msink:context xmlns:msink="http://schemas.microsoft.com/ink/2010/main" type="line" rotatedBoundingBox="10717,11162 9606,11132 9610,11000 10720,11030"/>
            </emma:interpretation>
          </emma:emma>
        </inkml:annotationXML>
        <inkml:traceGroup>
          <inkml:annotationXML>
            <emma:emma xmlns:emma="http://www.w3.org/2003/04/emma" version="1.0">
              <emma:interpretation id="{6C4CAB94-B309-4E62-BB94-5113522577E2}" emma:medium="tactile" emma:mode="ink">
                <msink:context xmlns:msink="http://schemas.microsoft.com/ink/2010/main" type="inkWord" rotatedBoundingBox="9628,10961 9827,11028 9785,11152 9587,11086"/>
              </emma:interpretation>
              <emma:one-of disjunction-type="recognition" id="oneOf1">
                <emma:interpretation id="interp5" emma:lang="en-US" emma:confidence="1">
                  <emma:literal>x</emma:literal>
                </emma:interpretation>
                <emma:interpretation id="interp6" emma:lang="en-US" emma:confidence="0">
                  <emma:literal>X</emma:literal>
                </emma:interpretation>
                <emma:interpretation id="interp7" emma:lang="en-US" emma:confidence="0">
                  <emma:literal>+</emma:literal>
                </emma:interpretation>
                <emma:interpretation id="interp8" emma:lang="en-US" emma:confidence="0">
                  <emma:literal>t</emma:literal>
                </emma:interpretation>
                <emma:interpretation id="interp9" emma:lang="en-US" emma:confidence="0">
                  <emma:literal>=</emma:literal>
                </emma:interpretation>
              </emma:one-of>
            </emma:emma>
          </inkml:annotationXML>
          <inkml:trace contextRef="#ctx0" brushRef="#br0" timeOffset="-55489.1707">1129 529 35 0,'-5'19'17'0,"5"-15"-18"16,0-4 26-16,-4 4-24 16,-1 0 0-16,-4 4 0 15,-4-4 0-15,0 4-2 16,0 0 1-16,-10 3 0 16,10-3 1-16,0 0-2 15,4-4 1-15,0-4-6 16,5 4 0-16,-1-16-4 15,1 4 1-15</inkml:trace>
          <inkml:trace contextRef="#ctx0" brushRef="#br0" timeOffset="-55248.0103">951 532 26 0,'5'0'13'0,"4"-3"-5"0,-9 6 19 16,4 1-23-16,0 4 0 16,1 0 3-16,4 4 1 15,4 0-10-15,5 7 1 16,-1 1 5-16,1-12 1 0,0 0-4 16,0 0 0-16,-5 0-10 15,-4-4 0-15,4-4-4 16,-4-4 0-16</inkml:trace>
        </inkml:traceGroup>
        <inkml:traceGroup>
          <inkml:annotationXML>
            <emma:emma xmlns:emma="http://www.w3.org/2003/04/emma" version="1.0">
              <emma:interpretation id="{E398E50A-2A97-45CF-A83D-F919903020C5}" emma:medium="tactile" emma:mode="ink">
                <msink:context xmlns:msink="http://schemas.microsoft.com/ink/2010/main" type="inkWord" rotatedBoundingBox="10564,11067 10690,10994 10757,11110 10631,11182"/>
              </emma:interpretation>
              <emma:one-of disjunction-type="recognition" id="oneOf2">
                <emma:interpretation id="interp10" emma:lang="en-US" emma:confidence="0">
                  <emma:literal>x</emma:literal>
                </emma:interpretation>
                <emma:interpretation id="interp11" emma:lang="en-US" emma:confidence="0">
                  <emma:literal>+</emma:literal>
                </emma:interpretation>
                <emma:interpretation id="interp12" emma:lang="en-US" emma:confidence="0">
                  <emma:literal>X</emma:literal>
                </emma:interpretation>
                <emma:interpretation id="interp13" emma:lang="en-US" emma:confidence="0">
                  <emma:literal>t</emma:literal>
                </emma:interpretation>
                <emma:interpretation id="interp14" emma:lang="en-US" emma:confidence="0">
                  <emma:literal>*</emma:literal>
                </emma:interpretation>
              </emma:one-of>
            </emma:emma>
          </inkml:annotationXML>
          <inkml:trace contextRef="#ctx0" brushRef="#br0" timeOffset="-56930.9401">2046 544 28 0,'4'0'14'0,"0"4"-2"15,-4-4 17-15,0 0-26 16,0 4 0-16,0-4 3 16,-4 4 0-16,0 4-8 15,-5 0 1-15,0 4 4 16,0 7 0-16,-4-3-2 15,-1 0 1-15,6-8-2 0,-1-4 0 16,0-12-3-16,4 4 1 16,1 0-7-16,0 12 0 15,-1 0-4-15,1-8 0 16</inkml:trace>
          <inkml:trace contextRef="#ctx0" brushRef="#br0" timeOffset="-56720.4623">1908 580 47 0,'22'15'23'0,"-4"-7"-27"0,-9 0 43 0,0 0-39 16,0 4 1-16,0-4-1 15,4-12 1-15,0 4-3 16,0 0 0-16,1 4-4 15,-1 0 0-15,-4-4-8 16,-9 4 1-16</inkml:trace>
        </inkml:traceGroup>
      </inkml:traceGroup>
      <inkml:traceGroup>
        <inkml:annotationXML>
          <emma:emma xmlns:emma="http://www.w3.org/2003/04/emma" version="1.0">
            <emma:interpretation id="{34FF2830-7D46-4AB3-90E3-8D94F35AADB7}" emma:medium="tactile" emma:mode="ink">
              <msink:context xmlns:msink="http://schemas.microsoft.com/ink/2010/main" type="line" rotatedBoundingBox="11833,10749 8661,10726 8664,10419 11835,10442">
                <msink:destinationLink direction="with" ref="{5CE5B8ED-B67D-4FBF-A8FD-004332EF17F9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6645DF8-1719-4AFC-8C68-763CAB4768A9}" emma:medium="tactile" emma:mode="ink">
                <msink:context xmlns:msink="http://schemas.microsoft.com/ink/2010/main" type="inkWord" rotatedBoundingBox="8635,10476 9514,10384 9541,10634 8662,10726"/>
              </emma:interpretation>
              <emma:one-of disjunction-type="recognition" id="oneOf3">
                <emma:interpretation id="interp15" emma:lang="en-US" emma:confidence="0">
                  <emma:literal>tax</emma:literal>
                </emma:interpretation>
                <emma:interpretation id="interp16" emma:lang="en-US" emma:confidence="0">
                  <emma:literal>to x</emma:literal>
                </emma:interpretation>
                <emma:interpretation id="interp17" emma:lang="en-US" emma:confidence="0">
                  <emma:literal>t x</emma:literal>
                </emma:interpretation>
                <emma:interpretation id="interp18" emma:lang="en-US" emma:confidence="0">
                  <emma:literal>fax</emma:literal>
                </emma:interpretation>
                <emma:interpretation id="interp19" emma:lang="en-US" emma:confidence="0">
                  <emma:literal>To x</emma:literal>
                </emma:interpretation>
              </emma:one-of>
            </emma:emma>
          </inkml:annotationXML>
          <inkml:trace contextRef="#ctx0" brushRef="#br0" timeOffset="-49258.4052">114 36 9 0,'-4'0'4'0,"4"8"-2"0,0-8 5 0,0 0-8 15,0 4 1-15,0-4 0 16,0 0 0-16,0 0 0 16,0 0 0-16,0 0-1 15,0 0 1-15,0 0 0 16,0 0 0-16,0 0 0 16,0 0 0-16,0 0 0 15,0 0 1-15,0 0-1 16,0 0 1-16,0 0-1 15,0 0 0-15,0 0-1 16,0 0 1-16,0 0-1 16,0 0 1-16,0 0-1 15,0 0 1-15,0 0 0 0,0 0 0 16,0 0 0-16,0 0 0 16,0 0-2-16,0 0 1 15,0 0-1-15,0 0 0 16</inkml:trace>
          <inkml:trace contextRef="#ctx0" brushRef="#br0" timeOffset="-72965.0611">48 48 12 0,'0'-20'6'0,"4"1"5"0,0 11 8 16,1 0-13-16,-1 0 1 16,-4 8 3-16,5-4 0 15,4 4-11-15,-1 4 1 16,1 4 9-16,0 4 1 16,9 4-4-16,4 3 0 15,5 1-2-15,8 0 1 16,0-9-5-16,1-3 1 15,4-8-9-15,-9-8 0 16,-9 1-7-16,0-5 0 16</inkml:trace>
          <inkml:trace contextRef="#ctx0" brushRef="#br0" timeOffset="-73190.1334">163 13 23 0,'0'-8'11'0,"4"0"-4"0,-4 8 12 15,0 0-15-15,0 0 0 16,0 4 1-16,-4 0 1 16,-5 4-8-16,0 3 0 0,5 5 6 15,-5 4 0-15,-5 4-2 16,1 3 0-16,0-3-1 16,-5-1 1-16,0-3 0 15,5-8 0-15,0 4-1 16,0-5 0-16,4 1-2 15,4-8 1-15,5 4-5 16,0-8 0-16,0 0-7 16,0 0 0-16,5-8 0 15,-5-4 1-15</inkml:trace>
          <inkml:trace contextRef="#ctx0" brushRef="#br0" timeOffset="-63941.9977">694-19 42 0,'14'40'21'0,"3"-52"-17"16,-8-4 38-16,0 4-42 15,0 4 1-15,0 8 0 16,0 4 1-16,0 4-3 15,-1 4 1-15,6 0-2 16,-1 0 0-16,5-1-8 16,-5 1 1-16,0-8-5 15,1 0 0-15</inkml:trace>
          <inkml:trace contextRef="#ctx0" brushRef="#br0" timeOffset="-64136.6743">827-42 47 0,'5'3'23'0,"-14"-6"-21"0,9 3 38 16,0 3-39-16,-5 1 1 15,1 4 1-15,0 0 0 16,-5 4-4-16,0 4 0 16,-4-1 2-16,-1 1 0 15,1 0-1-15,0-4 1 16,4 0-6-16,4-8 1 16,1-4-7-16,4-4 0 15,-4-8-4-15,-5 4 0 0</inkml:trace>
        </inkml:traceGroup>
        <inkml:traceGroup>
          <inkml:annotationXML>
            <emma:emma xmlns:emma="http://www.w3.org/2003/04/emma" version="1.0">
              <emma:interpretation id="{6566883F-68B1-48F4-BF30-62E4E584EED2}" emma:medium="tactile" emma:mode="ink">
                <msink:context xmlns:msink="http://schemas.microsoft.com/ink/2010/main" type="inkWord" rotatedBoundingBox="10987,10601 10810,10599 10811,10434 10989,10436">
                  <msink:destinationLink direction="with" ref="{3CD888C6-D33C-4E55-B25C-73E0FAEF0EC2}"/>
                </msink:context>
              </emma:interpretation>
              <emma:one-of disjunction-type="recognition" id="oneOf4">
                <emma:interpretation id="interp20" emma:lang="en-US" emma:confidence="1">
                  <emma:literal>x</emma:literal>
                </emma:interpretation>
                <emma:interpretation id="interp21" emma:lang="en-US" emma:confidence="0">
                  <emma:literal>X</emma:literal>
                </emma:interpretation>
                <emma:interpretation id="interp22" emma:lang="en-US" emma:confidence="0">
                  <emma:literal>t</emma:literal>
                </emma:interpretation>
                <emma:interpretation id="interp23" emma:lang="en-US" emma:confidence="0">
                  <emma:literal>+</emma:literal>
                </emma:interpretation>
                <emma:interpretation id="interp24" emma:lang="en-US" emma:confidence="0">
                  <emma:literal>Z</emma:literal>
                </emma:interpretation>
              </emma:one-of>
            </emma:emma>
          </inkml:annotationXML>
          <inkml:trace contextRef="#ctx0" brushRef="#br0" timeOffset="-62937.1238">2161-35 41 0,'17'16'20'0,"-3"12"-17"0,-5-20 41 15,4 7-44-15,0-3 1 16,5 4 0-16,0 0 0 0,-1-5-5 15,1 1 0-15,-5 0-9 16,-4-8 0-16,-4-8-1 16,-1 4 1-16</inkml:trace>
          <inkml:trace contextRef="#ctx0" brushRef="#br0" timeOffset="-63088.0365">2289-19 27 0,'5'0'13'0,"4"-31"-4"15,-9 31 17-15,0 0-24 16,-9 0 0-16,0 4 0 16,-4 3 0-16,-1 1-3 15,1 4 0-15,4 4 2 16,0 0 1-16,-4 3-2 16,4-7 0-16,0 0-1 0,5-4 0 15,-1-4-9-15,-4-8 1 16,-4-4-2-16,0 0 1 15</inkml:trace>
        </inkml:traceGroup>
        <inkml:traceGroup>
          <inkml:annotationXML>
            <emma:emma xmlns:emma="http://www.w3.org/2003/04/emma" version="1.0">
              <emma:interpretation id="{8D28DDFA-C2AE-40E8-8656-7E111D40D701}" emma:medium="tactile" emma:mode="ink">
                <msink:context xmlns:msink="http://schemas.microsoft.com/ink/2010/main" type="inkWord" rotatedBoundingBox="11553,10511 11794,10464 11835,10676 11594,10723"/>
              </emma:interpretation>
              <emma:one-of disjunction-type="recognition" id="oneOf5">
                <emma:interpretation id="interp25" emma:lang="en-US" emma:confidence="1">
                  <emma:literal>x</emma:literal>
                </emma:interpretation>
                <emma:interpretation id="interp26" emma:lang="en-US" emma:confidence="0">
                  <emma:literal>X</emma:literal>
                </emma:interpretation>
                <emma:interpretation id="interp27" emma:lang="en-US" emma:confidence="0">
                  <emma:literal>+</emma:literal>
                </emma:interpretation>
                <emma:interpretation id="interp28" emma:lang="en-US" emma:confidence="0">
                  <emma:literal>t</emma:literal>
                </emma:interpretation>
                <emma:interpretation id="interp29" emma:lang="en-US" emma:confidence="0">
                  <emma:literal>*</emma:literal>
                </emma:interpretation>
              </emma:one-of>
            </emma:emma>
          </inkml:annotationXML>
          <inkml:trace contextRef="#ctx0" brushRef="#br0" timeOffset="-71764.2503">2901 24 41 0,'17'4'20'0,"5"0"-11"0,-13 0 31 16,5 4-37-16,-1 0 1 16,5 8 0-16,-1 3 1 15,1 1-7-15,4 0 0 0,0 0 4 16,1-5 0-16,-1-3-9 16,0 0 1-16,-4-4-10 15,-1-16 1-15</inkml:trace>
          <inkml:trace contextRef="#ctx0" brushRef="#br0" timeOffset="-71958.5758">3140 5 38 0,'0'-4'19'0,"-5"8"-16"16,-3-4 27-1,-10 16-26 1,-4 3 0-16,-5 5 1 16,1-1 0-16,-1 1-7 15,5-4 0-15,4-1 4 16,5-3 1-16,-1-8-3 15,6 0 0-15,3-4-7 16,5-4 0-16,0-4-7 16,-4-4 1-16</inkml:trace>
        </inkml:traceGroup>
      </inkml:traceGroup>
    </inkml:traceGroup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0T14:30:40.213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E2E4E98-529B-416C-94F7-359D2E9623B8}" emma:medium="tactile" emma:mode="ink">
          <msink:context xmlns:msink="http://schemas.microsoft.com/ink/2010/main" type="writingRegion" rotatedBoundingBox="10734,9716 10782,11449 9602,11482 9554,9748">
            <msink:destinationLink direction="with" ref="{5CE5B8ED-B67D-4FBF-A8FD-004332EF17F9}"/>
          </msink:context>
        </emma:interpretation>
      </emma:emma>
    </inkml:annotationXML>
    <inkml:traceGroup>
      <inkml:annotationXML>
        <emma:emma xmlns:emma="http://www.w3.org/2003/04/emma" version="1.0">
          <emma:interpretation id="{4910E901-A9CD-488A-B6FE-17D0A93E697B}" emma:medium="tactile" emma:mode="ink">
            <msink:context xmlns:msink="http://schemas.microsoft.com/ink/2010/main" type="paragraph" rotatedBoundingBox="10734,9716 10782,11449 9602,11482 9554,97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7CF21F-B958-497B-ACB3-A05DE01BDEFB}" emma:medium="tactile" emma:mode="ink">
              <msink:context xmlns:msink="http://schemas.microsoft.com/ink/2010/main" type="line" rotatedBoundingBox="10271,9728 10319,11462 10135,11467 10087,9733"/>
            </emma:interpretation>
          </emma:emma>
        </inkml:annotationXML>
        <inkml:traceGroup>
          <inkml:annotationXML>
            <emma:emma xmlns:emma="http://www.w3.org/2003/04/emma" version="1.0">
              <emma:interpretation id="{0C95B48A-A009-4F4A-B20D-453297BB2B5B}" emma:medium="tactile" emma:mode="ink">
                <msink:context xmlns:msink="http://schemas.microsoft.com/ink/2010/main" type="inkWord" rotatedBoundingBox="10313,11265 10319,11462 10135,11467 10130,11270">
                  <msink:destinationLink direction="with" ref="{3CD888C6-D33C-4E55-B25C-73E0FAEF0EC2}"/>
                </msink:context>
              </emma:interpretation>
              <emma:one-of disjunction-type="recognition" id="oneOf0">
                <emma:interpretation id="interp0" emma:lang="en-US" emma:confidence="0">
                  <emma:literal>i</emma:literal>
                </emma:interpretation>
                <emma:interpretation id="interp1" emma:lang="en-US" emma:confidence="0">
                  <emma:literal>:</emma:literal>
                </emma:interpretation>
                <emma:interpretation id="interp2" emma:lang="en-US" emma:confidence="0">
                  <emma:literal>!</emma:literal>
                </emma:interpretation>
                <emma:interpretation id="interp3" emma:lang="en-US" emma:confidence="0">
                  <emma:literal>•</emma:literal>
                </emma:interpretation>
                <emma:interpretation id="interp4" emma:lang="en-US" emma:confidence="0">
                  <emma:literal>[</emma:literal>
                </emma:interpretation>
              </emma:one-of>
            </emma:emma>
          </inkml:annotationXML>
          <inkml:trace contextRef="#ctx0" brushRef="#br0">1594 781 29 0,'9'0'14'0,"-14"0"-3"0,5 0 18 16,-4 3-27-16,-5 5 1 16,0 0 1-16,-4 4 0 15,-1 4-6-15,6 0 1 16,-1-1 3-16,0 1 0 15,0-4-4-15,0 0 1 16,5-4-10-16,-1-5 1 16,-4-10-2-16,-4-5 0 15</inkml:trace>
          <inkml:trace contextRef="#ctx0" brushRef="#br0" timeOffset="179.2347">1483 836 56 0,'4'27'28'0,"14"1"-36"16,-13-20 58-16,3 0-50 16,6-1 1-16,3 13-1 15,6-4 1-15,-6-4-3 16,1-4 0-16,0-4-8 16,-1-4 1-16,-8 3-7 15,0-14 1-15</inkml:trace>
          <inkml:trace contextRef="#ctx0" brushRef="#br0" timeOffset="-992.022">1549-751 37 0,'-4'4'18'0,"-5"-12"-18"16,5 8 35-16,-1 4-34 16,1 0 0-16,-1 3 0 15,1 9 1-15,0 0-3 16,-5 4 1-16,0-1 1 15,4 1 0-15,1-4-2 16,0-8 1-16,-1-4-8 16,5-4 0-16,-9-8-4 15,0-4 0-15</inkml:trace>
          <inkml:trace contextRef="#ctx0" brushRef="#br0" timeOffset="-811.9956">1461-740 58 0,'18'20'29'0,"-5"8"-39"0,-9-20 58 15,-4 3-48-15,9 1 0 16,4 4-5-16,1 0 0 16,-1-1-4-16,5-3 1 15,-9-4-8-15,-1 0 1 16</inkml:trace>
        </inkml:traceGroup>
      </inkml:traceGroup>
      <inkml:traceGroup>
        <inkml:annotationXML>
          <emma:emma xmlns:emma="http://www.w3.org/2003/04/emma" version="1.0">
            <emma:interpretation id="{1CA58876-26DE-4A06-BF70-E54C17D5F691}" emma:medium="tactile" emma:mode="ink">
              <msink:context xmlns:msink="http://schemas.microsoft.com/ink/2010/main" type="line" rotatedBoundingBox="9561,9972 10741,9943 10746,10138 9566,10168"/>
            </emma:interpretation>
          </emma:emma>
        </inkml:annotationXML>
        <inkml:traceGroup>
          <inkml:annotationXML>
            <emma:emma xmlns:emma="http://www.w3.org/2003/04/emma" version="1.0">
              <emma:interpretation id="{2546E28C-FBD6-473F-B1EF-A1C14FB94118}" emma:medium="tactile" emma:mode="ink">
                <msink:context xmlns:msink="http://schemas.microsoft.com/ink/2010/main" type="inkWord" rotatedBoundingBox="9561,9995 9784,9990 9788,10162 9566,10168"/>
              </emma:interpretation>
              <emma:one-of disjunction-type="recognition" id="oneOf1">
                <emma:interpretation id="interp5" emma:lang="en-US" emma:confidence="0">
                  <emma:literal>x</emma:literal>
                </emma:interpretation>
                <emma:interpretation id="interp6" emma:lang="en-US" emma:confidence="0">
                  <emma:literal>X</emma:literal>
                </emma:interpretation>
                <emma:interpretation id="interp7" emma:lang="en-US" emma:confidence="0">
                  <emma:literal>^</emma:literal>
                </emma:interpretation>
                <emma:interpretation id="interp8" emma:lang="en-US" emma:confidence="0">
                  <emma:literal>+</emma:literal>
                </emma:interpretation>
                <emma:interpretation id="interp9" emma:lang="en-US" emma:confidence="0">
                  <emma:literal>t</emma:literal>
                </emma:interpretation>
              </emma:one-of>
            </emma:emma>
          </inkml:annotationXML>
          <inkml:trace contextRef="#ctx0" brushRef="#br0" timeOffset="1816.8553">934-491 29 0,'4'0'14'0,"9"7"-9"16,-8-7 19-16,4 4-21 16,-1 4 0-16,6 0 2 15,-1-4 0-15,5 4-6 16,-1 8 0-16,1 3 3 16,0-3 1-16,0-4-4 0,-1 0 0 15,-3-4-10-15,-5 0 0 16</inkml:trace>
          <inkml:trace contextRef="#ctx0" brushRef="#br0" timeOffset="1575.9917">1089-436 21 0,'0'12'10'0,"0"-32"1"0,0 20 5 16,0-4-11-16,-5 4 1 15,-4 0 1-15,1 0 0 16,-1 8-10-16,-5 4 1 16,1 3 5-16,-5 1 1 15,1 0-3-15,-1 0 0 16,0-1-1-16,0-3 1 16,10-8-1-16,-1 0 0 0,-5 4-4 15,14-4 0-15,0-4-7 16,-4-12 1-16</inkml:trace>
        </inkml:traceGroup>
        <inkml:traceGroup>
          <inkml:annotationXML>
            <emma:emma xmlns:emma="http://www.w3.org/2003/04/emma" version="1.0">
              <emma:interpretation id="{0C287200-667D-4EC8-9BBA-05A9FB5A3E60}" emma:medium="tactile" emma:mode="ink">
                <msink:context xmlns:msink="http://schemas.microsoft.com/ink/2010/main" type="inkWord" rotatedBoundingBox="10585,9946 10741,9943 10746,10135 10589,10139"/>
              </emma:interpretation>
              <emma:one-of disjunction-type="recognition" id="oneOf2">
                <emma:interpretation id="interp10" emma:lang="en-US" emma:confidence="0">
                  <emma:literal>x</emma:literal>
                </emma:interpretation>
                <emma:interpretation id="interp11" emma:lang="en-US" emma:confidence="0">
                  <emma:literal>&gt;</emma:literal>
                </emma:interpretation>
                <emma:interpretation id="interp12" emma:lang="en-US" emma:confidence="0">
                  <emma:literal>X</emma:literal>
                </emma:interpretation>
                <emma:interpretation id="interp13" emma:lang="en-US" emma:confidence="0">
                  <emma:literal>}</emma:literal>
                </emma:interpretation>
                <emma:interpretation id="interp14" emma:lang="en-US" emma:confidence="0">
                  <emma:literal>y</emma:literal>
                </emma:interpretation>
              </emma:one-of>
            </emma:emma>
          </inkml:annotationXML>
          <inkml:trace contextRef="#ctx0" brushRef="#br0" timeOffset="2775.9563">2085-440 26 0,'0'8'13'0,"0"-12"-1"0,0 4 11 16,0 0-21-16,0-4 1 15,-4 4 1-15,0 4 1 0,-5 0-6 16,0 0 0-16,0 3 3 15,-4-3 1-15,-1 0-2 16,1 0 1-16,0-4-4 16,4 4 0-16,0-4-4 15,0 0 1-15,0-8-7 16,1 4 0-16</inkml:trace>
          <inkml:trace contextRef="#ctx0" brushRef="#br0" timeOffset="3003.0483">1926-539 29 0,'13'0'14'0,"5"8"-7"16,-14-4 20-16,1 4-25 15,4 4 1-15,0 0 0 0,-1-4 0 16,1 7-4-16,0 9 0 15,4 0 2-15,1-5 1 16,-5 5-6-16,-1-8 0 16,-3-5-7-16,-5-7 0 15</inkml:trace>
        </inkml:traceGroup>
      </inkml:traceGroup>
    </inkml:traceGroup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0T14:30:35.632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1635B76-B8AA-4D7B-9B2A-0E7E931F2722}" emma:medium="tactile" emma:mode="ink">
          <msink:context xmlns:msink="http://schemas.microsoft.com/ink/2010/main" type="writingRegion" rotatedBoundingBox="11210,9353 11453,9353 11453,9585 11210,9585"/>
        </emma:interpretation>
      </emma:emma>
    </inkml:annotationXML>
    <inkml:traceGroup>
      <inkml:annotationXML>
        <emma:emma xmlns:emma="http://www.w3.org/2003/04/emma" version="1.0">
          <emma:interpretation id="{49B1343A-DC19-408B-BC3D-E501C4AC6934}" emma:medium="tactile" emma:mode="ink">
            <msink:context xmlns:msink="http://schemas.microsoft.com/ink/2010/main" type="paragraph" rotatedBoundingBox="11210,9353 11453,9353 11453,9585 11210,95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1B8C853-F60B-453D-9B6D-0C54E2848B01}" emma:medium="tactile" emma:mode="ink">
              <msink:context xmlns:msink="http://schemas.microsoft.com/ink/2010/main" type="line" rotatedBoundingBox="11210,9353 11453,9353 11453,9585 11210,9585"/>
            </emma:interpretation>
          </emma:emma>
        </inkml:annotationXML>
        <inkml:traceGroup>
          <inkml:annotationXML>
            <emma:emma xmlns:emma="http://www.w3.org/2003/04/emma" version="1.0">
              <emma:interpretation id="{E545B136-4CF7-4A47-8DBD-31983F83CAF7}" emma:medium="tactile" emma:mode="ink">
                <msink:context xmlns:msink="http://schemas.microsoft.com/ink/2010/main" type="inkWord" rotatedBoundingBox="11210,9353 11453,9353 11453,9585 11210,9585"/>
              </emma:interpretation>
              <emma:one-of disjunction-type="recognition" id="oneOf0">
                <emma:interpretation id="interp0" emma:lang="en-US" emma:confidence="0">
                  <emma:literal>x</emma:literal>
                </emma:interpretation>
                <emma:interpretation id="interp1" emma:lang="en-US" emma:confidence="0">
                  <emma:literal>X</emma:literal>
                </emma:interpretation>
                <emma:interpretation id="interp2" emma:lang="en-US" emma:confidence="0">
                  <emma:literal>+</emma:literal>
                </emma:interpretation>
                <emma:interpretation id="interp3" emma:lang="en-US" emma:confidence="0">
                  <emma:literal>y</emma:literal>
                </emma:interpretation>
                <emma:interpretation id="interp4" emma:lang="en-US" emma:confidence="0">
                  <emma:literal>2</emma:literal>
                </emma:interpretation>
              </emma:one-of>
            </emma:emma>
          </inkml:annotationXML>
          <inkml:trace contextRef="#ctx0" brushRef="#br0">2551-1090 18 0,'4'-20'9'0,"0"-3"2"0,1 23 5 15,-1 0-10-15,1 0 0 16,-1 11 3-16,5 5 1 15,0 8-11-15,4 3 0 16,-4 5 8-16,9-1 1 16,0-3-4-16,4-4 1 15,0-5-3-15,0-7 1 16,-4-4-9-16,-5-8 0 0,0 0-8 16,-13-20 0-16</inkml:trace>
          <inkml:trace contextRef="#ctx0" brushRef="#br0" timeOffset="-343.0176">2794-1090 26 0,'0'8'13'0,"-4"-24"-2"0,4 16 15 15,-5 4-23-15,1 4 1 16,-5 0 3-16,-4 4 0 15,-5 3-8-15,0 1 0 16,-4 4 5-16,0 0 0 16,0-1-2-16,0-3 0 15,4-4-2-15,5 0 1 16,0-5-3-16,4-3 1 0,0 0-6 16,4-4 1-16,1 0-7 15,-1-8 0-15</inkml:trace>
        </inkml:traceGroup>
      </inkml:traceGroup>
    </inkml:traceGroup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0T14:30:58.814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CE5B8ED-B67D-4FBF-A8FD-004332EF17F9}" emma:medium="tactile" emma:mode="ink">
          <msink:context xmlns:msink="http://schemas.microsoft.com/ink/2010/main" type="inkDrawing" rotatedBoundingBox="10687,8722 12077,10374 11624,10755 10234,9103" semanticType="verticalRange" shapeName="Other">
            <msink:sourceLink direction="with" ref="{34FF2830-7D46-4AB3-90E3-8D94F35AADB7}"/>
            <msink:sourceLink direction="with" ref="{986AF3D5-DC6D-4CF7-9620-D0EA52AF4D7E}"/>
            <msink:sourceLink direction="with" ref="{FE2E4E98-529B-416C-94F7-359D2E9623B8}"/>
          </msink:context>
        </emma:interpretation>
      </emma:emma>
    </inkml:annotationXML>
    <inkml:trace contextRef="#ctx0" brushRef="#br0">1580-1377 12 0,'0'0'6'0,"9"-12"1"16,-9 12-7-16,0 0 0 15,0 0 0-15,0 0 3 16,0 0 0-16,0 0-2 16,5-8 0-16,-5 8 2 15,0 0 1-15,0 0-1 16,0 0 1-16,0 0-1 16,0 0 0-16,4-4-1 15,1 0 0-15,-5 4 0 16,0 0 1-16,0 0-1 15,8-4 1-15,-3 4-1 16,-5 0 1-16,9-4-1 0,0 0 1 16,-9 4-1-16,8-4 0 15,-3 0-1-15,4 0 0 16,0 4 0-16,-9 0 0 16,4 0-1-16,5 0 1 15,-9 0 0-15,9 0 0 16,-5 4 0-16,5-4 0 15,0 0 0-15,0 0 0 16,-5-4 0-16,5 4 0 16,0 0-1-16,0 0 0 0,0 0 0 15,-5 0 0 1,5 0 0-16,-9 0 0 0,9 4 0 16,-9-4 1-16,4 0-1 15,5 0 1-15,0 0 0 16,-5 0 1-16,5 0-1 15,0 0 1-15,0 4-1 16,0-4 1-16,0 4-1 16,0 0 1-16,-1-4-2 15,1 4 1-15,-4 0-1 16,4-4 1-16,-1 0-1 16,-3 0 1-16,4 0-1 15,0 0 0-15,-1 0 0 16,1 4 1-16,0-4-1 15,0 4 1-15,0 0-1 16,0-4 1-16,0 0-1 0,-1 0 1 16,1 0-1-1,0 0 0-15,0 0 0 0,0 0 0 16,0 0 0-16,0 4 0 16,-1 0 0-16,1-4 0 15,0 0 0-15,0 4 0 16,0-4 0-16,-5 0 1 15,5 4-1-15,-4-1 0 16,-1 1 0-16,5 0 0 16,-5 0 0-16,5 0 1 15,-4 0-1-15,-1-4 0 0,0 0 0 16,5 0 1-16,-4 0-1 16,-1 4 0-16,1 0 0 15,3-4 0-15,-8 4 0 16,9 0 0-16,-4 0 0 15,-1 0 0-15,-4 0 0 16,0 0 0-16,5 4 0 16,-1-1 0-16,5 1 0 15,0 0 0-15,0 0 0 16,0 0 0-16,-1 0-1 16,-3-4 1-16,4 0 0 15,-5 0 0-15,5 0 0 16,-5-1 1-16,1 1-1 15,4 0 0-15,0 4 0 16,-1 0 0-16,-3 4 0 16,-1-4 1-16,5-4-1 15,0 4 1-15,0-4 0 0,0-1 0 16,0 1-1-16,-1 0 1 16,1 0-1-16,0 0 0 15,0 4 0-15,0 0 0 16,0-4 0-16,0 0 0 15,-1 0 0-15,1 0 0 16,-4 0 0-16,-1 0 0 16,1 0 0-16,-1-1 1 15,0 1-2-15,1 0 1 16,-1-4 0-16,1 4 0 16,4 0 0-16,-5 0 0 0,0-12 0 15,5-4 1-15,-4 9-1 16,4-5 0-16,-5 4 0 15,0 4 0-15,5-4 0 16,-4 8 1-16,4-4-1 16,-1 8 0-16,-3-1 0 15,-1-7 1-15,1 12-1 16,4 0 1-16,-5-4 0 16,1 4 0-16,-1-8-1 15,0 4 1-15,1-4-1 16,-1 7 0-16,1-3 0 15,-1 4 1-15,1-4-1 16,-1-4 0-16,0 12 0 16,5-8 0-16,-4 3 0 15,4-3 1-15,-5 0-1 16,5-4 0-16,-5 8 0 0,1-4 0 16,-1-4 0-16,1 7 1 15,-1-3-1-15,0 4 1 16,1-4-1-16,-1 0 0 15,1 0 0-15,-1 4 1 16,1-5-1-16,3 1 0 16,-3 0 1-16,4 8 0 15,-5-4 0-15,1-4 1 16,-1 3-1-16,0 1 0 16,1-8 0-16,-1 8 1 0,5 0-2 15,0-8 0-15,-5 4 0 16,1 3 0-16,-1-11 0 15,1-15 0-15,-1 19-1 16,1-16 1-16,3 24 0 16,-3-20 1-16,-1 4-1 15,1 0 0-15,-1 4 0 16,1 0 0-16,-1 4 0 16,0 0 1-16,1 0-1 15,-1 0 0-15,1 4 0 16,-1-1 0-16,-4 1-1 15,5 0 1-15,-5 0 0 16,4 0 1-16,0 4-1 16,1 0 0-16,-5-1 0 15,4 1 0-15,-4 0 0 16,5 0 0-16,-5 0-1 16,0-1 1-16,4 1 0 0,-4 0 0 15,0 0 0-15,5 0 1 16,-5 0-1-16,0-1 0 15,0 5 0-15,0-4 1 16,0 0 0-16,0 3 0 16,0-11-1-16,0 12 1 15,0-12-1-15,0-4 1 16,4 8-1-16,-4-4 0 16,4 0-1-16,1 0 1 15,-1 8 0-15,1-1 1 0,-5 1-1 16,4 4 0-16,-4-4 0 15,5 0 0-15,-1-1 0 16,-4 9 0-16,0-4 0 16,0 0 0-16,4 3 0 15,-4-3 0-15,5 4 0 16,-1-8 0-16,1-5 0 16,-1 1 0-16,-4 8 0 15,0-8 0-15,0 0 0 16,0 4 1-16,0-5-1 15,5 5 0-15,-1 0 1 16,-4 4 0-16,5 0-1 16,-5-1 1-16,4 5-1 15,-4-12 1-15,4 4-1 16,-4-8 0-16,5 0 0 16,-1 0 1-16,-4 0-1 0,5-16 1 15,-5 4-1-15,0 8 1 16,0 0-1-16,0 0 0 15,0 4 0-15,0 0 1 16,0 4-1-16,0-4 0 16,4 3 0-16,1 1 0 15,-5-4 0-15,0 4 1 16,4 0-1-16,-4 0 0 16,4 0 0-16,1 0 0 15,-5 3 0-15,4 1 0 0,-4 0 0 16,0 0 1-16,0 4-1 15,0-1 1-15,-4 1-1 16,8 0 1-16,-4-4 0 16,0-1 0-16,0-3-1 15,0 0 1-15,0 0-1 16,5 0 0-16,-1-4 0 16,1 0 0-16,-1 0-3 15,0 0 1-15,-4-4-12 16,9 0 1-16,-9-4-6 15,0-4 0-15,5-4-2 16,-1 4 1-16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0T14:31:10.178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CD888C6-D33C-4E55-B25C-73E0FAEF0EC2}" emma:medium="tactile" emma:mode="ink">
          <msink:context xmlns:msink="http://schemas.microsoft.com/ink/2010/main" type="inkDrawing" rotatedBoundingBox="10097,11322 10883,10493 11130,10726 10344,11555" semanticType="callout" shapeName="Other">
            <msink:sourceLink direction="with" ref="{6566883F-68B1-48F4-BF30-62E4E584EED2}"/>
            <msink:sourceLink direction="with" ref="{0C95B48A-A009-4F4A-B20D-453297BB2B5B}"/>
          </msink:context>
        </emma:interpretation>
      </emma:emma>
    </inkml:annotationXML>
    <inkml:trace contextRef="#ctx0" brushRef="#br0">1505 899 19 0,'0'0'9'0,"5"-8"2"16,-5 8-1-16,0 0-9 15,0 0 1-15,0 0 1 16,0 0 1-16,0 0-4 16,0 0 1-16,0 0 4 15,0 0 0-15,0 0-1 16,4-4 0-16,0 0-1 16,-4 4 1-1,5-4-2 1,-5 4 1-16,0 0 0 15,9-4 0-15,-9 4-1 16,0 0 1-16,9 0-1 16,-5 0 1-16,0-4-2 15,10 0 1-15,-5 0-2 0,-5 0 0 16,5 0 1-16,-5 0 0 16,5 0-1-16,0 1 1 15,0-1 0-15,0 4 0 16,0-4-1-16,-1 0 1 15,1 0-1-15,0-4 0 16,0 0 0-16,0 0 0 16,0 0 0-16,0 4 0 15,-1-4 0-15,-3 5 0 16,4-1 0-16,0 0 1 0,-1 0-1 16,1 0 0-16,0 0 0 15,-4 0 0-15,3 0 0 16,-3 0 0-16,-1 0 0 15,1 0 0-15,4 4 0 16,-1-4 0-16,1 0 0 16,0 0 0-16,-4 4 0 15,-1-4 0-15,5 0 0 16,-5 1 0-16,5-1 0 16,0 0 0-16,0 0 0 15,0 0 0-15,0 0 0 16,0 0 0-16,-1 0 0 15,1 0 0-15,-4 0 0 16,-1 0 0-16,5 0 0 16,-5 0 0-16,5 0 0 15,-4 0 0-15,4 0 0 16,-1-3 0-16,1 3 0 0,0 0 0 16,-4-4 0-16,3 4 0 15,1 0 0-15,-4 0 0 16,4 0 0-16,-1 0 0 15,-3 0 0-15,4 12 0 16,0 8 0-16,-5-4 1 16,0-1-1-16,1-7 0 15,-5-4 0-15,4 4 0 16,-4-4-1-16,5 0 1 16,-1-8 0-16,1 1 0 0,-1 3 0 15,0 0 0-15,1-4-1 16,-1-4 1-16,1 0 0 15,-1 0 1-15,1 5-1 16,-1-1 0-16,0-4-1 16,1 4 1-16,-5 8 0 15,4-8 0-15,1 4 0 16,-1-8 0-16,1 1 0 16,-1 3 1-16,0-4-1 15,1 4 0-15,-1-8 0 16,1 4 1-16,-5 5-1 15,4-1 0-15,1-4 0 16,-1 0 0-16,0 0 0 16,5 4 0-16,-9-4 1 15,5-7 0-15,-5 7-1 16,4-12 1-16,-4 13 0 16,5-1 0-16,-5 0-1 0,0 4 1 15,0-4-1-15,0-7 0 16,0 3 0-16,0 0 1 15,0 0-1-15,0 1 0 16,0-1 0-16,0 0 0 16,4 0 0-16,1-3 0 15,-1 3 0-15,0 0 0 16,1 0-1-16,-5 1 1 16,0-1-2-16,0 0 1 15,4 0-6-15,-4 5 1 0,0-1-8 16,0 12 0-16,-4 0-1 15,4 4 0-15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0T14:31:19.892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9DECA04-2786-48F9-B9A5-9AE6B6FB6173}" emma:medium="tactile" emma:mode="ink">
          <msink:context xmlns:msink="http://schemas.microsoft.com/ink/2010/main" type="writingRegion" rotatedBoundingBox="8787,12112 8799,14069 8768,14070 8757,12113"/>
        </emma:interpretation>
      </emma:emma>
    </inkml:annotationXML>
    <inkml:traceGroup>
      <inkml:annotationXML>
        <emma:emma xmlns:emma="http://www.w3.org/2003/04/emma" version="1.0">
          <emma:interpretation id="{333F5DB3-9588-4D84-A2E3-D161495B4C7F}" emma:medium="tactile" emma:mode="ink">
            <msink:context xmlns:msink="http://schemas.microsoft.com/ink/2010/main" type="paragraph" rotatedBoundingBox="8787,12112 8799,14069 8768,14070 8757,121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A3164D8-5708-4939-AF36-4D94AA9F79E5}" emma:medium="tactile" emma:mode="ink">
              <msink:context xmlns:msink="http://schemas.microsoft.com/ink/2010/main" type="line" rotatedBoundingBox="8787,12112 8799,14069 8768,14070 8757,12113"/>
            </emma:interpretation>
          </emma:emma>
        </inkml:annotationXML>
        <inkml:traceGroup>
          <inkml:annotationXML>
            <emma:emma xmlns:emma="http://www.w3.org/2003/04/emma" version="1.0">
              <emma:interpretation id="{D8EAC282-C301-49BE-9745-A26FFC829154}" emma:medium="tactile" emma:mode="ink">
                <msink:context xmlns:msink="http://schemas.microsoft.com/ink/2010/main" type="inkWord" rotatedBoundingBox="8787,12112 8799,14069 8768,14070 8757,12113"/>
              </emma:interpretation>
              <emma:one-of disjunction-type="recognition" id="oneOf0">
                <emma:interpretation id="interp0" emma:lang="en-US" emma:confidence="0">
                  <emma:literal>!</emma:literal>
                </emma:interpretation>
                <emma:interpretation id="interp1" emma:lang="en-US" emma:confidence="0">
                  <emma:literal>'</emma:literal>
                </emma:interpretation>
                <emma:interpretation id="interp2" emma:lang="en-US" emma:confidence="0">
                  <emma:literal>1</emma:literal>
                </emma:interpretation>
                <emma:interpretation id="interp3" emma:lang="en-US" emma:confidence="0">
                  <emma:literal>|</emma:literal>
                </emma:interpretation>
                <emma:interpretation id="interp4" emma:lang="en-US" emma:confidence="0">
                  <emma:literal>?</emma:literal>
                </emma:interpretation>
              </emma:one-of>
            </emma:emma>
          </inkml:annotationXML>
          <inkml:trace contextRef="#ctx0" brushRef="#br0">114 1631 1 0,'0'-4'0'0</inkml:trace>
          <inkml:trace contextRef="#ctx0" brushRef="#br0" timeOffset="16831.0419">105 1635 8 0,'0'8'4'0,"0"-12"-1"16,0 4 4-16,0 0-6 16,0 0 0-16,0 0 3 15,0 0 0-15,0 0-4 16,0 0 0-16,0 0 2 15,0 0 1-15,0 0-1 16,0 0 0-16,0 0-1 16,0 0 1-16,0 0-1 15,0 0 1-15,0 0-1 16,0 0 1-16,0 0 0 16,0 0 0-16,0 0-1 15,0 4 1-15,0 0 0 16,0-4 0-16,5 4-1 0,-5 0 1 15,0-4-1-15,0 4 1 16,0 0-1-16,0 0 1 16,0 0-1-16,0-1 1 15,0-3-1-15,0 0 1 16,0 0-1-16,0 4 0 16,0-11-1-16,0 10 1 15,0 1-1-15,0 0 0 16,0 4 0-16,0-16 0 15,0 8 0-15,0-11 1 16,0 11-1-16,0-8 0 0,0 0 1 16,0 8 0-16,0 4 0 15,0-4 0-15,0 4 0 16,0-4 0-16,0 0 0 16,4 8 0-16,-4-5 0 15,0-3 1-15,0 0-2 16,0 4 0-16,0-4 0 15,0 12 0-15,0 4 0 16,0-8 0-16,0 0 0 16,0 0 1-16,0 3 0 15,0-7 0-15,0 4 0 16,0 0 0-16,0 0-1 16,0 4 1-16,0-4-1 15,0 3 1-15,0-3-1 16,0 0 0-16,0 4 0 15,0 0 0-15,0-8 1 16,-4 8 0-16,-1-5 0 0,5 5 0 16,0-16 0-16,0 12 1 15,0-4-1-15,0 8 0 16,-4-4-1-16,4 4 0 16,0-12 0-16,0 8 1 15,0 3-2-15,0-3 1 16,0-4 0-16,0 8 1 15,0-4-1-15,0 8 1 16,0-8-1-16,0 7 1 16,0-3 0-16,0-4 0 0,0 0-1 15,0 4 1-15,0-4-1 16,0 3 1-16,0-11-1 16,0 4 0-16,0 0 0 15,0-4 0-15,0 0 0 16,4-16 1-16,-4 5-1 15,0-1 0-15,0 4 0 16,0 8 0-16,0 0 0 16,0 0 0-16,0 0 0 15,0 0 0-15,0 4 0 16,0 0 0-16,0 0 0 16,0 0 0-16,0 0 0 15,0-4 0-15,0 8 0 16,0-5 0-16,0 1 0 15,5 0 0-15,-5 0 0 0,0 0 0 16,0 4 0-16,0 0 0 16,0 0 0-16,0 4 0 15,0-4 0-15,0-1 0 16,0 1 0-16,0 0 0 16,0 0 0-16,0 4 0 15,0-4 0-15,0-4 1 16,0 0-1-16,0 3 0 15,0 1 0-15,0 0 0 16,0 0-1-16,0 4 1 16,0 0 0-16,0 0 0 15,0-1 0-15,0 1 0 0,0-4 0 16,0 4 0-16,0-4 0 16,0 0 1-16,0-1-1 15,0 1 0-15,0 4 0 16,0-8 0-16,0 0 0 15,0-4 0-15,0 4 0 16,0 4 0-16,0 0 0 16,4-4 0-16,-4 0-1 15,0 3 1-15,0 9 0 16,0-12 0-16,0 12 0 16,0-4 0-16,0 0 0 15,0-5 0-15,0 1 0 16,0 0 0-16,0-4 0 15,0 8 0-15,0 0 0 16,0 0 0-16,0-5 0 16,0 5 0-16,0 8 0 0,0-8 0 15,-4-4 0-15,-1 7 0 16,5-7 0-16,0 0 0 16,0-4 0-16,0 4 0 15,0 4 0-15,0-4 1 16,0 0-1-16,0 7 0 15,0-3-1-15,0-4 1 16,0-4 0-16,0-4 0 16,0 8 0-16,0 4 0 0,0-1 0 15,0 1 0-15,0 0 0 16,0-8 0-16,0 0 0 16,0 0 0-16,0 4 0 15,0 0 0-15,0-1 0 16,0 1 0-16,0-8 0 15,0 0 0-15,0-15 0 16,0 7 0-16,0 0 0 16,0 8 0-16,0 0 0 15,0 0 0-15,0 0 0 16,0 0 0-16,0 0 0 16,0 0 0-16,0 4 0 15,0 0 1-15,0-4-1 16,0 0 1-16,0 4-1 15,0 0 0-15,0 0 0 16,5-1 0-16,-5 5 0 0,0 0 0 16,0 4 0-16,0-4 0 15,0 4 0-15,0-4 0 16,0-1 0-16,0-3 1 16,0 0-1-16,4 0 1 15,-4 0-1-15,0 4 1 16,0 0-1-16,0 0 0 15,0 0 0-15,0 0 0 16,0 3 0-16,0 1 0 16,0 4 0-16,0-8 0 15,0 0 0-15,0 0 1 0,0-1-1 16,0-3 0-16,0 4 0 16,0-4 1-16,0 4-1 15,0 4 1-15,0-4-1 16,0 0 0-16,0 0 0 15,0 3 1-15,0-7-1 16,0 0 0-16,0 0 0 16,0-4 1-16,0 8-1 15,0-4 0-15,0 4 0 16,0 0 0-16,0-8 0 16,0 0 1-16,0 8-1 15,0-4 0-15,0 7-1 16,0 5 1-16,0-4 0 15,0 0 0-15,0-4 0 16,0 7 0-16,0-3 0 16,0-8 1-16,0 0-1 0,0 12 0 15,0-16 0-15,0 12 0 16,0-4 0-16,0 3 0 16,0 5 0-16,0-8 0 15,0-4 0-15,0 4 0 16,0-4-1-16,0 4 1 15,0-1 0-15,0-7 0 16,0 12 0-16,0-4 0 16,0 0 0-16,0 0 1 15,0-4-1-15,0 0 0 16,0 0 0-16,0 11 0 0,0-3 0 16,0-4 0-16,0 4 0 15,0 0 0-15,0-4 0 16,0-4 0-16,0 3 0 15,0 5 0-15,0-8 0 16,0 0 0-16,0 12 0 16,0 0 0-16,0-12 0 15,0 3 0-15,0-3 0 16,0 4 0-16,0-8-1 16,0-15 1-16,0 26 0 15,0-22 0-15,0 3 0 16,0 0 0-16,0 8 0 15,0 0 1-15,0 0-1 16,0 0 0-16,0 0 0 16,0 0 0-16,0 0 0 15,0 4 0-15,4 0 0 0,1 0 0 16,-5 0 0-16,0-4 0 16,0 3 0-16,4 1 0 15,-8 0 0-15,4 0 0 16,0 4-1-16,0-4 1 15,0 4 0-15,0-4 0 16,0 0 0-16,4 0 0 16,-4 4 0-16,0-4 0 15,0 0 0-15,0 3 1 16,0-3-2-16,-4 0 1 16,4 0 0-16,0 0 0 0,0 4 0 15,0 0 0-15,0 0 0 16,0 0 0-16,0 0 0 15,0-4 1-15,0-1-1 16,0 1 0-16,0-4-7 16,0 0 0-16,0 0-9 15,-5-4 1-15</inkml:trace>
        </inkml:traceGroup>
      </inkml:traceGroup>
    </inkml:traceGroup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0T14:31:05.481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A0F8C19-429C-465F-B998-FE35AC930EC3}" emma:medium="tactile" emma:mode="ink">
          <msink:context xmlns:msink="http://schemas.microsoft.com/ink/2010/main" type="inkDrawing" rotatedBoundingBox="9460,10577 10265,11333 10028,11586 9222,10829" shapeName="Other"/>
        </emma:interpretation>
      </emma:emma>
    </inkml:annotationXML>
    <inkml:trace contextRef="#ctx0" brushRef="#br0">801 91 17 0,'4'4'8'0,"-4"4"-2"16,0-8 7-16,0 0-12 16,0 0 0-16,0 0 1 15,0 0 0-15,0 0-2 16,0 0 0-16,0 0 3 0,0 0 0 16,0 0-1-16,0 4 1 15,0 0-1-15,5 0 1 16,-5 0-2-16,0 0 1 15,0 0-1-15,0 4 0 16,0 0 0-16,0-1 1 16,0 1 0-16,0-4 0 15,0 0 0-15,0 0 1 16,0 0-1-16,0 0 0 16,0 0-1-16,4 0 1 15,-4 4-2-15,0 4 1 0,0-5 0 16,0 1 0-16,0 0 0 15,0 4 1-15,0-4 0 16,0 0 0-16,0 0 0 16,0 0 0-16,0-8 0 15,0 0 0-15,0 0-2 16,0 0 1-16,0 0 0 16,0 0 0-16,0 11 0 15,0-7 0-15,0 4 0 16,0 8 0-16,0-8-1 15,0 4 1-15,0 3-1 16,0-7 1-16,0 8-1 16,0-4 0-16,4-8 1 15,-4 4 0-15,5-4 0 16,-5 7 0-16,4-3 0 16,-4 4 0-16,0 0 0 0,0 4 0 15,0-8-1-15,0-1 1 16,5 5-2-16,-5-8 1 15,4 12 1-15,1-4 0 16,-1 0 0-16,-4-9 0 16,4 1-1-16,1 12 1 15,-1-8 0-15,-4 4 1 16,0-12-2-16,5 4 0 16,-5 4 0-16,4-4 0 15,1 3 0-15,-1 5 0 16,0 0 0-16,5 0 0 0,-9-4 0 15,5 0 0-15,-1 3 0 16,5-11 0-16,0 8 0 16,4 0 1-16,-4-12 0 15,-5-19 0-15,1 11 0 16,-1 0 0-16,5 4-1 16,-4 0 1-16,-1 4-1 15,5 4 1-15,0 0-1 16,-5 0 1-16,1 0-1 15,3 0 0-15,-3 4 0 16,4 0 1-16,0 0 0 16,-1 0 0-16,1 0-1 15,0 0 0-15,-4 0 0 16,-1 0 0-16,5 0 0 16,-5 0 0-16,5 4 0 15,0-1 1-15,-4-3-1 0,-1 0 0 16,5 0 0-16,-5 0 0 15,5 0 0-15,-4 4 1 16,-1-4-1-16,5 0 1 16,0 4-1-16,0-4 1 15,-1 4-1-15,1-4 1 16,0-1-1-16,0 1 1 16,0 0-1-16,0 0 0 15,0 0 0-15,-1 0 0 16,1 4 0-16,0 0 0 15,0 0 0-15,-5 0 0 0,5 0 0 16,0-5 0-16,0 1 0 16,0-4 0-16,0 0 0 15,0 0 0-15,-1 0 0 16,1 4 0-16,0 0 0 16,0 0 0-16,0 0 0 15,0 0 0-15,0 0 0 16,-1 0 0-16,1 0 0 15,0 0 1-15,0 0-1 16,0 0 0-16,0 0 0 16,0-4 0-16,0 0 0 15,-1 4 1-15,-8-4-1 16,9 0 1-16,0 0-1 16,0 0 1-16,0 0-1 15,-9 0 1-15,0 0-1 0,9 0 1 16,0 4-1-16,-1-1 0 15,6 1-3-15,-5 0 1 16,-1 4-8-16,10-4 0 16,-18 0-8-16,0 0 1 15,9-8-2-15,0 4 0 16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0T14:30:55.091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05D2343-B210-436E-9310-108C68D26576}" emma:medium="tactile" emma:mode="ink">
          <msink:context xmlns:msink="http://schemas.microsoft.com/ink/2010/main" type="inkDrawing" rotatedBoundingBox="8417,10229 9818,8694 10204,9046 8803,10581" shapeName="Other"/>
        </emma:interpretation>
      </emma:emma>
    </inkml:annotationXML>
    <inkml:trace contextRef="#ctx0" brushRef="#br0">110 60 7 0,'0'4'3'0,"0"-8"-5"0,0 4 6 15,0 0-5-15,0 0 0 0,0 0-1 16,0 0 0-16,0 0 2 16,0 0 1-16,0 0-2 15,0 0 0-15,0 0 1 16,0 0 1-16,0 0-1 15,0 0 1-15,0 0-1 16,0 0 1-16,0 0-1 16,0 0 0-16,0 0 1 15,0 0 1-15,0 0 1 16,0 0 0-16,0 0 1 16,0 0 1-16,0 0 0 15,0 0 1-15,0 0-2 16,0 0 0-16,0 0-1 15,0 0 1-15,0 0-1 16,0 0 1-16,0 0-1 16,0 0 1-16,0 0-1 15,0 0 1-15,0-4-1 16,0 4 0-16,0 0-1 0,0 0 0 16,0-8-1-16,4 0 1 15,-4 0-1-15,0 0 0 16,0 1-1-16,0-1 1 15,0 8 0-15,0 0 0 16,0 0 0-16,0 0 0 16,0-8 0-16,0 0 0 15,0 8 1-15,0-8 0 16,0 0 0-16,0 0 1 16,0 8-1-16,0-8 0 0,0 8 0 15,0 0 1-15,0 0-3 16,0-7 1-16,0 7-1 15,0-4 1-15,0 12-1 16,0-16 0-16,0 12 1 16,0 0 0-16,0-4 0 15,0 11 0-15,0-19 0 16,0 12 0-16,0-4-1 16,0 4 1-16,0-4-1 15,0 0 0-15,0-4 0 16,0 4 0-16,0 0 0 15,0 0 0-15,0-7 0 16,0-5 0-16,0 0 0 16,0 4 1-16,0-4-1 15,0 8 0-15,0-12 0 16,0 16 1-16,0-7-1 0,0-1 0 16,0 8 0-16,0-8 0 15,0 0-1-15,0 8 1 16,0-8 0-16,0 0 1 15,0 8-1-15,4-8 0 16,-4 0 0-16,0-3 0 16,0 11 0-16,0-8 0 15,5 0-1-15,-5 0 1 16,0 0 0-16,0-4 0 16,4 4 0-16,1-3 0 0,-5 3 0 15,0-8 0-15,4 8 0 16,-4-4 0-16,0 12 0 15,0-8 0-15,5 5 0 16,-1-5 0-16,-4-4 0 16,0 4 0-16,0-4 0 15,0 0 0-15,4 1 0 16,1-5 1-16,-1 4-1 16,-4 0 0-16,5 0 0 15,-5 4 0-15,0 1 0 16,0-1 0-16,4 4-1 15,-4 4 1-15,0 0 0 16,0 0 0-16,5-8 0 16,-5 0 0-16,4 0 0 15,-4-8 0-15,4 5 0 0,-4-1 1 16,5 4-1-16,-1-4 0 16,-4 4-1-16,0 0 1 15,0-3 0-15,5 3 0 16,-1 0 0-16,-4 0 0 15,0-4 0-15,5 0 0 16,-5 0 0-16,0 1 1 16,4-1-1-16,-4 0 0 15,0 0-1-15,0 0 1 32,4 1 0-32,1 3 0 0,-1 0 0 15,1-4 0-15,-1 4 0 16,-4 0 1-16,5 0-1 15,-5-3 0-15,0 3-1 16,4 0 1-16,0 4 0 16,-4 20 0-16,5-12 0 15,-5-16 0-15,0 16 0 16,4-16 0-16,1 28 0 16,-1-32 0-16,1 20 0 15,-5-4 0-15,4 4 0 16,-4-4 1-16,4-8-2 15,-4 8 1-15,5 0 0 16,-5 0 1-16,0-8-1 16,4 0 0-16,1 0 0 15,4 0 0-15,0-3 0 16,-5 3 0-16,0 0 0 16,1 0 0-16,-5-8 0 0,4 8 0 15,-4 8 0-15,9-4 0 16,-9-4 0-16,0 8 0 15,9-3 0-15,-9 3 0 16,9-8 0-16,-5-4 0 16,5 4 0-16,0 0 0 15,0 0 0-15,0 0 0 16,0 4 0-16,-1-3 0 16,-8 7 0-16,9-8 0 0,-4 0 0 15,-1 0 0-15,1 0 0 16,3-4 0-16,-3 4 0 15,-1-7 0-15,1 7 0 16,4-4 0-16,-5 12 0 16,5-8 0-16,-5 0 0 15,5-4 0-15,-4 8 0 16,3-7 0-16,-3 3 0 16,-1 0 0-16,5 0 0 15,0 0 0-15,-5 0 0 16,1 4 0-16,-1 4 0 15,5-8 0-15,-4-3-1 16,3 18 1-16,1-18 0 16,0 18 1-16,0-3-1 15,0 0 0-15,0-8 0 16,0 4 0-16,-5-4 0 16,5 1 0-16,-5-1-1 0,1 0 1 15,4 0 0-15,-1 0 0 16,-3 0 0-16,4 0 0 15,0 0 0-15,0-4 0 16,-1 0 0-16,1 4 1 16,-4-4-1-16,-1 1 0 15,1-1 0-15,3 4 0 16,-3 0-1-16,-1 0 1 16,1 0 0-16,-1-4 1 15,1 4-1-15,3 0 0 16,-3-4 0-16,-1 0 0 0,1 4 0 15,4-3 0-15,-5 3 0 16,0 0 0-16,-4 4 0 16,5-4 0-16,-5 4 0 15,0 0 0-15,4-4 0 16,-4 4 0-16,5-8 0 16,-1 0 0-16,-4 8 0 15,5-8 0-15,-1 0-1 16,5 4 1-16,-9 4 0 15,4-7 0-15,-4 7 0 16,5-8 0-16,4 4 0 16,-5-4 0-16,-4 8 0 15,4-4 1-15,-4 4-1 16,5-8 0-16,4 4 0 16,0 0 0-16,-5-4 0 15,5 8 0-15,-9 0 0 16,9 0 0-16,0-4 0 0,-9 4 0 15,4-4 0-15,5 0 0 16,4 1 0-16,-4-5 0 16,-5 4 0-16,-4 4 0 15,0 0 0-15,9-4 0 16,-4 4-1-16,4 0 1 16,-5 0 0-16,5-4 0 15,0 4 0-15,0-4 0 16,-1 0 0-16,1 0 0 0,0 0 0 15,-9 4 0-15,9-4 0 16,0 4 0-16,0 0 0 16,-9 0 0-16,4 0 0 15,5 0 1-15,-9 0-1 16,5 0 0-16,3-4 0 16,1 0 0-16,0 4 0 15,0 0 0-15,-9 0 0 16,9-4 0-16,-9 4 0 15,9-4 0-15,-5 4 0 16,5 0 0-16,-5 0 0 16,1 0 0-16,4 0 0 15,0 0 0-15,-5 0 0 16,0-4 0-16,5 1 0 16,0-1 0-16,-9 4-1 15,9 0 1-15,0 0 0 16,-5-4 0-16,1 0 0 0,-1 4 0 15,1 0 1-15,3 0 0 16,1 0-1-16,0 0 1 16,0 0-1-16,0 0 1 15,0 0-1-15,-5 0 1 16,5-4-1-16,0 4 0 16,0 0 0-16,0 0 1 15,-1 0 0-15,1 0 0 16,0 0-1-16,-9 0 1 15,9 0-1-15,-5 0 1 16,5 0-1-16,-4 0 0 0,4 0 0 16,-1 0 1-16,1 0 0 15,0 0 1-15,0 0-1 16,0 0 1-16,-9 0 0 16,9 0 0-16,-5 0-1 15,1-4 1-15,-1 0-2 16,5 4 1-16,-5 0-1 15,5 0 1-15,-4 0 0 16,4 0 0-16,-5 4 0 16,5-4 0-16,-9 0 0 15,0 0 0-15,0 0 0 16,0 0 0-16,4 0-1 16,-4 0 0-16,5 0 0 15,-5 0 0-15,9 0 0 16,-5 0 0-16,0 4-1 15,1 0 1-15,4 0-3 0,-9-4 0 16,4 0-11-16,-4 0 1 16,-4 11-7-16,4 1 1 15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0T14:24:46.029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A3D9E35-01A8-42B9-A1B2-3FCEA704880E}" emma:medium="tactile" emma:mode="ink">
          <msink:context xmlns:msink="http://schemas.microsoft.com/ink/2010/main" type="writingRegion" rotatedBoundingBox="11710,13948 13199,13948 13199,14503 11710,14503"/>
        </emma:interpretation>
      </emma:emma>
    </inkml:annotationXML>
    <inkml:traceGroup>
      <inkml:annotationXML>
        <emma:emma xmlns:emma="http://www.w3.org/2003/04/emma" version="1.0">
          <emma:interpretation id="{774997B9-29C1-4577-A4DE-6CF8AA6CD316}" emma:medium="tactile" emma:mode="ink">
            <msink:context xmlns:msink="http://schemas.microsoft.com/ink/2010/main" type="paragraph" rotatedBoundingBox="11710,13948 13199,13948 13199,14503 11710,145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277738A-9634-4C55-AB5E-A1834B9A152E}" emma:medium="tactile" emma:mode="ink">
              <msink:context xmlns:msink="http://schemas.microsoft.com/ink/2010/main" type="line" rotatedBoundingBox="11710,13948 13199,13948 13199,14503 11710,14503"/>
            </emma:interpretation>
          </emma:emma>
        </inkml:annotationXML>
        <inkml:traceGroup>
          <inkml:annotationXML>
            <emma:emma xmlns:emma="http://www.w3.org/2003/04/emma" version="1.0">
              <emma:interpretation id="{DC49C0E3-9D58-4965-A91A-3E62E852D35F}" emma:medium="tactile" emma:mode="ink">
                <msink:context xmlns:msink="http://schemas.microsoft.com/ink/2010/main" type="inkWord" rotatedBoundingBox="11710,13948 13199,13948 13199,14503 11710,14503"/>
              </emma:interpretation>
              <emma:one-of disjunction-type="recognition" id="oneOf0">
                <emma:interpretation id="interp0" emma:lang="en-US" emma:confidence="0">
                  <emma:literal>z</emma:literal>
                </emma:interpretation>
                <emma:interpretation id="interp1" emma:lang="en-US" emma:confidence="0">
                  <emma:literal>}</emma:literal>
                </emma:interpretation>
                <emma:interpretation id="interp2" emma:lang="en-US" emma:confidence="0">
                  <emma:literal>Z</emma:literal>
                </emma:interpretation>
                <emma:interpretation id="interp3" emma:lang="en-US" emma:confidence="0">
                  <emma:literal>3</emma:literal>
                </emma:interpretation>
                <emma:interpretation id="interp4" emma:lang="en-US" emma:confidence="0">
                  <emma:literal>r</emma:literal>
                </emma:interpretation>
              </emma:one-of>
            </emma:emma>
          </inkml:annotationXML>
          <inkml:trace contextRef="#ctx0" brushRef="#br0">1502 3635 14 0,'-4'4'7'0,"-1"-4"-1"0,5 0 7 15,0 0-11 1,0 0 1-16,0 0 0 15,0 0 1-15,0 0-6 16,9-4 1-16,-9 4 3 16,5-4 0-16,-1 0-2 15,5 4 1-15,-5-4-1 16,5 0 1-16,0 4-1 16,0 0 1-16,0 0 0 15,0 0 0-15,-1 0-1 16,-3 0 1-16,4 0-1 15,-9 0 1-15,9 0-1 16,-1 0 0-16,-3 0 1 16,4 0 0-16,0 0-1 15,-1 0 0-15,1 0 1 16,0-4 1-16,0 4-2 0,0 0 1 16,0-4-1-1,0 4 1-15,-1 0 0 0,1-4 1 16,5 4-1-16,-6 0 0 15,6 0 0-15,-1-4 0 16,0 0 0-16,-4 0 0 16,5 4-1-16,-6 0 1 15,1 0-1-15,0 0 0 16,0 0 0-16,0-4 1 16,4 4-1-16,-4-4 0 0,4 4 0 15,5-3 0-15,-9 3 0 16,4-4 1-16,-4 0-1 15,0 0 0-15,0 4 0 16,0 0 1-16,-1 0-1 16,1 0 1-16,0 0-1 15,0 0 1-15,-5 4-1 16,5 0 1-16,-4-4-1 16,-5 0 1-16,0 0-1 15,0 0 0-15,9-4 0 16,-1 4 1-16,1 0-1 15,0-4 0-15,0 0 0 16,0 0 1-16,0 0-1 16,0 4 0-16,-1 0 0 15,1 0 0-15,0 0 0 16,0 0 1-16,0 0-1 16,0 0 1-16,0 0-1 0,-1 0 1 15,1 0-1-15,0 0 0 16,0-4 0-16,4 0 0 15,-4 4 0-15,0 0 0 16,0 0 0-16,4 0 0 16,-4 0 0-16,0 0 0 15,0 0 0-15,0 0 1 16,0 0-1-16,-1 0 0 16,1 0 0-16,0 0 1 15,0 0-1-15,0 0 1 0,0 0-1 16,0 0 0-16,-1 0 0 15,1 0 1-15,0 0-2 16,0 0 1-16,0 0 0 16,0 0 1-16,0 0-1 15,-1 0 0-15,1 0 0 16,0 0 0-16,0 0 0 16,0 0 1-16,0 0-1 15,0 0 0-15,-1 0 0 16,1 4 0-16,0-4 0 15,0 0 0-15,0 4 0 16,0-4 0-16,4 0 0 16,-4 0 0-16,0 0 0 15,0 0 1-15,0 0-1 16,-1 0 0-16,1 0 0 0,0 0 0 16,0 0 0-16,0 0 1 15,0 4-1-15,0-4 0 16,-1 4 0-16,1 0 1 15,0-4-1-15,0 4 0 16,-5 0 0-16,5 0 0 16,-4-4-1-16,4 3 1 15,-5 1 0-15,5 0 0 16,-9-4 0-16,0 0 0 16,4 4 0-16,1 0 0 15,-5-4 0-15,0 4 0 16,4 0 0-16,1 0 0 0,-1-4 0 15,0 0 0-15,5 0 0 16,0 4 0-16,0-4 0 16,0 0 1-16,0 0-1 15,0 0 0-15,-1 0 0 16,1 0 0-16,0 0 0 16,0-4 0-16,0 4-1 15,0 0 1-15,0 0 0 16,-1 0 0-16,1 0-1 15,-4 0 1-15,4 0 0 16,-1 0 0-16,1 0 0 16,0 0 1-16,0 0-1 15,0 0 0-15,0 0 0 16,0-4 0-16,-9 4-3 16,4-4 0-16,-4 4-6 15,0 0 0-15,-4 0-3 0,4 0 0 16</inkml:trace>
          <inkml:trace contextRef="#ctx0" brushRef="#br0" timeOffset="4308.2805">2459 3619 7 0,'0'0'3'0,"0"4"2"0,0-4-4 0,0 0-2 16,0 0 1-16,0 0 0 15,0 0 1-15,0 0-1 16,0 0 1-16,0 0 1 16,0 0 1-16,0 0-1 15,9-4 1-15,-9 4 0 16,9-4 0-16,-9 4-2 16,4-4 1-16,-4 4-2 15,0 0 1-15,5-4-1 16,-5 4 1-16,0 0-1 15,0 0 0-15,0 0 1 16,8 0 0-16,-3 0 0 16,-1 0 0-16,10 0-1 0,-6-4 1 15,1 0 0-15,-4 4 0 16,4 0-1-16,-5-4 1 16,-4 4-1-16,5 0 1 15,-1 0-1-15,0 0 1 16,1 0-1-16,-1 0 0 15,1 4 0-15,-5-4 1 16,4 0-1-16,1 0 0 16,-1 0 0-16,0 0 0 15,-4 0 0-15,5 0 0 0,4 0 0 16,-5 0 0 0,1 0 0-16,-1 0 0 15,0 4 0-15,1-4 0 0,-1 0 0 16,1 4 0-16,-1-4 0 15,1 0 0-15,-1 4 0 16,-4-4 0-16,0 0 0 16,4 0 0-16,1 0 0 15,4 0 0-15,-9 0 0 16,9 0 0-16,-9 0 0 16,4 0 0-16,0 4 0 15,1-4 0-15,-5 0 0 16,4 0 0-16,-4 4 0 15,0-4 1-15,0 0-1 16,0 0 0-16,0 0 0 16,0 0 0-16,0 0 0 0,0 0 1 15,9 0-1-15,-4 0 0 16,-1 4 0-16,-4-4 0 16,9 4 0-16,-5-4 1 15,1 4-1-15,-1 0 0 16,1-4 0-16,-1 4 1 15,0 0-1-15,5 0 0 16,-4-4 0-16,-5 0 0 16,4 3 0-16,1-3 0 15,-1 0 0-15,-4 0 0 16,4 0 0-16,1 4 1 0,-1 0-1 16,1-4 0-16,4 4 0 15,-5 0 1-15,0 0-1 16,1 0 1-16,-1-4-1 15,1 4 0-15,-1 0 0 16,-4 0 1-16,5-4-1 16,-1 4 1-16,0 0-1 15,1-4 0-15,-1 4 0 16,1-4 1-16,-1 4-1 16,-4 0 0-16,0 0 0 15,5-1 1-15,-1 1 0 16,0 4 0-16,1-4 0 15,-1 0 1-15,-4 0-1 16,5 0 1-16,-5 0-1 16,4 0 1-16,1 0-2 15,-1 0 0-15,-4 0 0 16,4 0 1-16,1-4-1 0,-1 4 0 16,-4 0-1-16,5-1 1 15,-1 1 0-15,-4 0 1 16,0 0-1-16,5 0 1 15,-1 0-1-15,1 0 1 16,-1 0 0-16,0 0 0 16,-4-4-1-16,0 0 1 15,0 4-1-15,5 0 1 16,-5-4-1-16,0 4 0 16,4 0 0-16,-4-4 0 0,5 8 0 15,-5-4 1-15,4 3 0 16,1 1 0-16,-1-4-1 15,-4 0 1-15,0 4-1 16,0 0 1-16,0 0-1 16,0 4 0-16,0-8 0 15,0 3 0-15,0 1 0 16,0 0 0-16,0 0 1 16,0 4 0-16,0-4-1 15,4 0 1-15,1-1-1 16,-5 1 1-16,0 0-1 15,0 0 1-15,0-4-1 16,-9 4 1-16,9 0 0 16,0 0 0-16,0 0 0 15,0-1 0-15,-4 5 0 16,4-4 0-16,-5 4-1 0,5-4 1 16,-4 0-1-16,8-4 1 15,1 0 0-15,-5 0 0 16,0 3 0-16,4-7 0 15,0 4-3-15,1 0 1 16,-5-4-6-16,0 0 0 16,0 0-6-16,0 0 1 15</inkml:trace>
        </inkml:traceGroup>
      </inkml:traceGroup>
    </inkml:traceGroup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0T14:31:19.892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DE55F1E-7927-44B9-977A-7FAF21464003}" emma:medium="tactile" emma:mode="ink">
          <msink:context xmlns:msink="http://schemas.microsoft.com/ink/2010/main" type="writingRegion" rotatedBoundingBox="8788,12112 8800,14069 8769,14070 8758,12113"/>
        </emma:interpretation>
      </emma:emma>
    </inkml:annotationXML>
    <inkml:traceGroup>
      <inkml:annotationXML>
        <emma:emma xmlns:emma="http://www.w3.org/2003/04/emma" version="1.0">
          <emma:interpretation id="{5740DD85-05B4-4344-9989-8E68C95B10FD}" emma:medium="tactile" emma:mode="ink">
            <msink:context xmlns:msink="http://schemas.microsoft.com/ink/2010/main" type="paragraph" rotatedBoundingBox="8788,12112 8800,14069 8769,14070 8758,121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018E0AA-B7A5-476D-B0AF-2DEA91FAB24E}" emma:medium="tactile" emma:mode="ink">
              <msink:context xmlns:msink="http://schemas.microsoft.com/ink/2010/main" type="line" rotatedBoundingBox="8788,12112 8800,14069 8769,14070 8758,12113"/>
            </emma:interpretation>
          </emma:emma>
        </inkml:annotationXML>
        <inkml:traceGroup>
          <inkml:annotationXML>
            <emma:emma xmlns:emma="http://www.w3.org/2003/04/emma" version="1.0">
              <emma:interpretation id="{3FAB007F-A53A-4A71-9ADD-70220A568B64}" emma:medium="tactile" emma:mode="ink">
                <msink:context xmlns:msink="http://schemas.microsoft.com/ink/2010/main" type="inkWord" rotatedBoundingBox="8788,12112 8800,14069 8769,14070 8758,12113"/>
              </emma:interpretation>
              <emma:one-of disjunction-type="recognition" id="oneOf0">
                <emma:interpretation id="interp0" emma:lang="en-US" emma:confidence="0">
                  <emma:literal>!</emma:literal>
                </emma:interpretation>
                <emma:interpretation id="interp1" emma:lang="en-US" emma:confidence="0">
                  <emma:literal>'</emma:literal>
                </emma:interpretation>
                <emma:interpretation id="interp2" emma:lang="en-US" emma:confidence="0">
                  <emma:literal>1</emma:literal>
                </emma:interpretation>
                <emma:interpretation id="interp3" emma:lang="en-US" emma:confidence="0">
                  <emma:literal>|</emma:literal>
                </emma:interpretation>
                <emma:interpretation id="interp4" emma:lang="en-US" emma:confidence="0">
                  <emma:literal>?</emma:literal>
                </emma:interpretation>
              </emma:one-of>
            </emma:emma>
          </inkml:annotationXML>
          <inkml:trace contextRef="#ctx0" brushRef="#br0">115 1633 1 0,'0'-4'0'0</inkml:trace>
          <inkml:trace contextRef="#ctx0" brushRef="#br0" timeOffset="16831.0419">106 1637 8 0,'0'8'4'0,"0"-12"-1"16,0 4 4-16,0 0-6 16,0 0 0-16,0 0 3 15,0 0 0-15,0 0-4 16,0 0 0-16,0 0 2 15,0 0 1-15,0 0-1 16,0 0 0-16,0 0-1 16,0 0 1-16,0 0-1 15,0 0 1-15,0 0-1 16,0 0 1-16,0 0 0 16,0 0 0-16,0 0-1 15,0 4 1-15,0 0 0 16,0-4 0-16,5 4-1 0,-5 0 1 15,0-4-1-15,0 4 1 16,0 0-1-16,0 0 1 16,0 0-1-16,0-1 1 15,0-3-1-15,0 0 1 16,0 0-1-16,0 4 0 16,0-11-1-16,0 10 1 15,0 1-1-15,0 0 0 16,0 4 0-16,0-16 0 15,0 8 0-15,0-11 1 16,0 11-1-16,0-8 0 0,0 0 1 16,0 8 0-16,0 4 0 15,0-4 0-15,0 4 0 16,0-4 0-16,0 0 0 16,4 8 0-16,-4-5 0 15,0-3 1-15,0 0-2 16,0 4 0-16,0-4 0 15,0 12 0-15,0 4 0 16,0-8 0-16,0 0 0 16,0 0 1-16,0 3 0 15,0-7 0-15,0 4 0 16,0 0 0-16,0 0-1 16,0 4 1-16,0-4-1 15,0 3 1-15,0-3-1 16,0 0 0-16,0 4 0 15,0 0 0-15,0-8 1 16,-4 8 0-16,-1-5 0 0,5 5 0 16,0-16 0-16,0 12 1 15,0-4-1-15,0 8 0 16,-4-4-1-16,4 4 0 16,0-12 0-16,0 8 1 15,0 3-2-15,0-3 1 16,0-4 0-16,0 8 1 15,0-4-1-15,0 8 1 16,0-8-1-16,0 7 1 16,0-3 0-16,0-4 0 0,0 0-1 15,0 4 1-15,0-4-1 16,0 3 1-16,0-11-1 16,0 4 0-16,0 0 0 15,0-4 0-15,0 0 0 16,4-16 1-16,-4 5-1 15,0-1 0-15,0 4 0 16,0 8 0-16,0 0 0 16,0 0 0-16,0 0 0 15,0 0 0-15,0 4 0 16,0 0 0-16,0 0 0 16,0 0 0-16,0 0 0 15,0-4 0-15,0 8 0 16,0-5 0-16,0 1 0 15,5 0 0-15,-5 0 0 0,0 0 0 16,0 4 0-16,0 0 0 16,0 0 0-16,0 4 0 15,0-4 0-15,0-1 0 16,0 1 0-16,0 0 0 16,0 0 0-16,0 4 0 15,0-4 0-15,0-4 1 16,0 0-1-16,0 3 0 15,0 1 0-15,0 0 0 16,0 0-1-16,0 4 1 16,0 0 0-16,0 0 0 15,0-1 0-15,0 1 0 0,0-4 0 16,0 4 0-16,0-4 0 16,0 0 1-16,0-1-1 15,0 1 0-15,0 4 0 16,0-8 0-16,0 0 0 15,0-4 0-15,0 4 0 16,0 4 0-16,0 0 0 16,4-4 0-16,-4 0-1 15,0 3 1-15,0 9 0 16,0-12 0-16,0 12 0 16,0-4 0-16,0 0 0 15,0-5 0-15,0 1 0 16,0 0 0-16,0-4 0 15,0 8 0-15,0 0 0 16,0 0 0-16,0-5 0 16,0 5 0-16,0 8 0 0,0-8 0 15,-4-4 0-15,-1 7 0 16,5-7 0-16,0 0 0 16,0-4 0-16,0 4 0 15,0 4 0-15,0-4 1 16,0 0-1-16,0 7 0 15,0-3-1-15,0-4 1 16,0-4 0-16,0-4 0 16,0 8 0-16,0 4 0 0,0-1 0 15,0 1 0-15,0 0 0 16,0-8 0-16,0 0 0 16,0 0 0-16,0 4 0 15,0 0 0-15,0-1 0 16,0 1 0-16,0-8 0 15,0 0 0-15,0-15 0 16,0 7 0-16,0 0 0 16,0 8 0-16,0 0 0 15,0 0 0-15,0 0 0 16,0 0 0-16,0 0 0 16,0 0 0-16,0 4 0 15,0 0 1-15,0-4-1 16,0 0 1-16,0 4-1 15,0 0 0-15,0 0 0 16,5-1 0-16,-5 5 0 0,0 0 0 16,0 4 0-16,0-4 0 15,0 4 0-15,0-4 0 16,0-1 0-16,0-3 1 16,0 0-1-16,4 0 1 15,-4 0-1-15,0 4 1 16,0 0-1-16,0 0 0 15,0 0 0-15,0 0 0 16,0 3 0-16,0 1 0 16,0 4 0-16,0-8 0 15,0 0 0-15,0 0 1 0,0-1-1 16,0-3 0-16,0 4 0 16,0-4 1-16,0 4-1 15,0 4 1-15,0-4-1 16,0 0 0-16,0 0 0 15,0 3 1-15,0-7-1 16,0 0 0-16,0 0 0 16,0-4 1-16,0 8-1 15,0-4 0-15,0 4 0 16,0 0 0-16,0-8 0 16,0 0 1-16,0 8-1 15,0-4 0-15,0 7-1 16,0 5 1-16,0-4 0 15,0 0 0-15,0-4 0 16,0 7 0-16,0-3 0 16,0-8 1-16,0 0-1 0,0 12 0 15,0-16 0-15,0 12 0 16,0-4 0-16,0 3 0 16,0 5 0-16,0-8 0 15,0-4 0-15,0 4 0 16,0-4-1-16,0 4 1 15,0-1 0-15,0-7 0 16,0 12 0-16,0-4 0 16,0 0 0-16,0 0 1 15,0-4-1-15,0 0 0 16,0 0 0-16,0 11 0 0,0-3 0 16,0-4 0-16,0 4 0 15,0 0 0-15,0-4 0 16,0-4 0-16,0 3 0 15,0 5 0-15,0-8 0 16,0 0 0-16,0 12 0 16,0 0 0-16,0-12 0 15,0 3 0-15,0-3 0 16,0 4 0-16,0-8-1 16,0-15 1-16,0 26 0 15,0-22 0-15,0 3 0 16,0 0 0-16,0 8 0 15,0 0 1-15,0 0-1 16,0 0 0-16,0 0 0 16,0 0 0-16,0 0 0 15,0 4 0-15,4 0 0 0,1 0 0 16,-5 0 0-16,0-4 0 16,0 3 0-16,4 1 0 15,-8 0 0-15,4 0 0 16,0 4-1-16,0-4 1 15,0 4 0-15,0-4 0 16,0 0 0-16,4 0 0 16,-4 4 0-16,0-4 0 15,0 0 0-15,0 3 1 16,0-3-2-16,-4 0 1 16,4 0 0-16,0 0 0 0,0 4 0 15,0 0 0-15,0 0 0 16,0 0 0-16,0 0 0 15,0-4 1-15,0-1-1 16,0 1 0-16,0-4-7 16,0 0 0-16,0 0-9 15,-5-4 1-15</inkml:trace>
        </inkml:traceGroup>
      </inkml:traceGroup>
    </inkml:traceGroup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0T14:22:20.068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9493F2E-6730-416F-80FA-CD29D17BE0E4}" emma:medium="tactile" emma:mode="ink">
          <msink:context xmlns:msink="http://schemas.microsoft.com/ink/2010/main" type="inkDrawing" rotatedBoundingBox="13229,9182 13264,15104 13007,15106 12972,9184" semanticType="callout" shapeName="Other">
            <msink:sourceLink direction="with" ref="{69271841-3A21-4CBB-9F6D-2E9EC9A5C0CA}"/>
            <msink:sourceLink direction="with" ref="{09C95959-55D3-4805-A32C-2E381E2DE108}"/>
          </msink:context>
        </emma:interpretation>
      </emma:emma>
    </inkml:annotationXML>
    <inkml:trace contextRef="#ctx0" brushRef="#br0">206-13 7 0,'0'0'3'0,"-5"0"1"0,5 0 4 15,0 4-7-15,0-4 0 0,0 4 3 16,0-4 0-1,0 0-4-15,0 0 0 0,0 0 3 16,0 0 1-16,0 0-1 16,0 0 1-16,0-8-2 15,0 8 0-15,0 0 0 16,0 0 0-16,0 0 0 16,0 0 0-16,0 0 0 15,0 0 0-15,0 0 0 16,0 0 1-16,0 0-1 15,0 0 0-15,0 0 0 16,0 0 0-16,0 0-1 16,5 4 0-16,-5 0-1 15,0 0 1-15,0 0 0 16,0 0 0-16,0 4-1 16,0-4 1-16,0-1 0 0,4 5 0 15,-4 0-1-15,0 0 1 16,0 4-1-16,0-4 0 15,0 0 0-15,0 0 0 16,0-1 0-16,0-7 1 16,0 0-1-16,4 4 1 15,1 4 0-15,-5-8 0 16,0 8-1-16,0-4 1 16,0 4 0-16,0 0 0 15,0 8-1-15,0-9 0 16,-5 1 0-16,5 4 0 0,0 0 0 15,0 0 0-15,0 0 0 16,0-1 1-16,0 1-1 16,0-4 1-16,0 4-1 15,-4 0 0-15,4-4 0 16,-4-1 0-16,-1 9 0 16,-4-4 0-16,0 0 0 15,5-4 0-15,4 0 0 16,-4-1 0-16,-1 5 0 15,1 0 0-15,4 0 0 16,-5-4 0-16,1 8 0 16,-1-9 0-16,1 9 0 15,0 4 0-15,-1-4 0 16,1-1 1-16,4-3-1 16,0 0 0-16,0-4 0 0,0 0 1 15,0 0-1-15,0-4 1 16,0-1-1-16,0-3 1 15,0 8 0-15,-5-8 0 16,1 4 0-16,-1 0 0 16,5 4 0-16,0-4 0 15,0 4-1-15,0-4 1 16,0 0-1-16,5 4 1 16,-5-4-1-16,0 3 1 15,4 1-1-15,-4 4 1 16,0 0-1-16,0 0 1 15,0 0-1-15,0-1 0 16,0 1 0-16,0 0 0 0,0 0 0 16,0 0 1-16,0-4-1 15,0-1 0-15,5 1 0 16,-1 0 1-16,-4 0-1 16,0 0 1-16,0 4-1 15,0-4 0-15,0-4 0 16,0 3 0-16,0 5 0 15,0 4 1-15,-4-4-1 16,4 0 1-16,0-1-1 16,0 1 1-16,4 0-1 15,-4-4 0-15,5 4 0 16,-1-4 1-16,-4 3-1 16,0-3 1-16,0 4-1 15,0 0 0-15,-4 4 1 16,-1-4 0-16,5 3-1 15,-4-3 0-15,4-4 0 0,0 4 0 16,0 0 0-16,0-5 1 16,0 5-1-16,0-4 0 15,0 0 0-15,0 0 1 16,0 4-1-16,0-4 1 16,9-1-1-16,-9 5 0 15,0 0 0-15,0 4 0 16,4-4 0-16,-4 3 0 15,0 5 0-15,4-12 0 16,1 4 0-16,-1-4 0 0,1 0 0 16,-5-1 0-16,-5-7 0 15,5 0 0-15,0 4 0 16,5 0 1-16,-5 0-1 16,0 0 0-16,4 0 0 15,-4 4 0-15,0 0 0 16,0 0 0-16,0 0 0 15,0 3 0-15,0 1 0 16,0 0 0-16,0 0 0 16,0 0 0-16,0 0 0 15,0-1 0-15,0 1 0 16,0 0 0-16,0 0 0 16,0 0 1-16,0-1 0 15,0 1 0-15,0 0-1 16,0-4 1-16,0 0-1 0,0 0 1 15,-4 3-1-15,-1-3 1 16,1 8-1-16,4-8 0 16,4 4 0-16,-4-4 0 15,0 0 0-15,5 3 1 16,-5-3-1-16,0 4 0 16,0 4 0-16,4-4 0 15,-8 3 0-15,4-3 0 16,0 4 0-16,-5-4 0 15,1 0-1-15,4-5 1 16,-5 5 0-16,5 0 0 16,0 0 0-16,-4 0 1 0,4 0-1 15,0-5 0-15,0 5 0 16,4 0 1-16,-4-4-1 16,5 0 0-16,-5 4-1 15,4-1 1-15,-4 1 0 16,0 4 0-16,0-4 0 15,0 4 0-15,0-5 0 16,5 1 1-16,-5-4-1 16,4 8 0-16,-4-4 0 15,5-1 1-15,-5-11-2 16,0 0 1-16,0 0 0 16,0 0 0-16,0 4 0 15,0 0 0-15,0 0 0 16,0 4 0-16,4 0 0 15,0-4 1-15,1 4-1 0,-5 0 0 16,0 0-1-16,0 3 1 16,0 1 0-16,0 0 0 15,0 4 0-15,0-1 0 16,0-3 0-16,0 0 0 16,0 0 0-16,0 0 1 15,0 0-1-15,0-1 0 16,4 1 0-16,-4 0 0 15,0 0 0-15,0-4 0 16,0-4-1-16,0 3 1 0,0 9 0 16,0-8 0-16,0 4 0 15,0 0 0-15,0 0 0 16,0 3 1-16,0-3-1 16,0-4 0-16,0 4 0 15,0 8 0-15,0-5 0 16,0-3 0-16,0 4 0 15,0-4 0-15,0-1-1 16,5 1 1-16,-5 4 0 16,0-8 0-1,0 8 0 1,0-1 0-16,0 1 0 16,0 0 0-16,0 0-1 15,0-5 1-15,0 5 0 16,0 0 0-16,0-4 0 15,0 4 0-15,0-5 0 16,0 5 0-16,0-4 0 0,0 4 0 16,0-8 0-16,0-1 0 15,0-3 0-15,0-4 0 16,0 4 0-16,0 0 1 16,0 4-2-16,0 4 1 15,0 4 0-15,0-5 0 16,0 1 0-16,0 0 0 15,0 4 0-15,0 0 0 16,0-5 0-16,0 1 0 16,0 0 0-16,0 0 0 0,0 0 0 15,4 0 0-15,-4-1 0 16,0 5 0-16,0-4 0 16,0 4 0-16,0-8 0 15,0 3 0-15,0-3 0 16,0 4 0-16,0-4 0 15,0 4 0-15,0 0 0 16,0-1 1-16,5-3-2 16,-5 4 1-16,0 4 0 15,0 0 0-15,0-1 0 16,0 1 0-16,0 4 0 16,0-5 0-16,0-3 0 15,0 0 0-15,4-4 0 16,-4 8 0-16,4-4 0 15,-4-5 1-15,0 1-1 16,0 0 0-16,5 4 0 0,-5 0 0 16,0 0 0-16,0 3 0 15,0-3-1-15,0 4 1 16,0 0 0-16,0-1 0 16,0 1 0-16,0 4 0 15,0-8 0-15,0-8 0 16,0 0 0-16,0 0 0 15,4 3 0-15,-4 1 0 16,0 0 0-16,0 0 0 16,0 0 0-16,0 4 0 0,0 0 0 15,0-1 0-15,0 1 0 16,0 0 0-16,0 4 0 16,-4-1 0-16,4 1 0 15,0-4 0-15,0 4 0 16,0-4 0-16,0-1 0 15,0 1 0-15,0 0 0 16,0 0 0-16,0-4 0 16,0 0 0-16,0 3 0 15,0-3 0-15,0 4 0 16,0-4 0-16,0 4 0 16,0 0 0-16,0-1 0 15,0 5 0-15,0 0 0 16,0-4 0-16,0 3 0 15,0-7 0-15,0 0 0 16,0 8 0-16,0-4 0 16,0-4 0-16,0 4 0 0,0-1 0 15,0 1 0-15,0 4 0 16,0-4 0-16,0 3 0 16,0-3 0-16,0 4 0 15,-5 0 0-15,5 0 0 16,0-5 0-16,0 5 0 15,0 0 0-15,0-4 0 16,-4 3 0-16,0 1 0 16,4-4 0-16,0 4 0 15,0-4 0-15,0-9 0 0,0 1 0 16,0 4 0-16,0 0 0 16,0 0 1-16,0 4-2 15,-5-4 1-15,5 4 0 16,-4-1 0-16,4 1 0 15,0 0 0-15,0 0 0 16,0 0 0-16,0-1 0 16,0 1 0-16,0 8 0 15,0-4 0-15,0-5 0 16,-5 5 0-16,5 0 0 16,-4 0 0-16,4-8 0 15,0 0 0-15,0-1 0 16,0-3 0-16,0 8 0 15,0-4 0-15,0 0 0 16,0 4 0-16,0 0 0 16,-5-1 0-16,1 1 0 0,0 4 0 15,-1 0 0-15,1-5 0 16,-1 5 0-16,5-4 0 16,-4 0 0-16,8 0 0 15,1-1 0-15,-10-3 0 16,5 0 0-16,5 4 1 15,-5 0-1-15,0 0 1 16,4 3-1-16,-4 5 0 16,0-8 0-16,0 0 1 15,0 0-1-15,0-5 0 16,0 5 0-16,0 0 1 0,0 0-1 16,5 0 0-16,-1 3 0 15,-4 1 0-15,0-4 0 16,0 4 0-16,0-4 0 15,0-1 0-15,0-3 0 16,0 0 0-16,0 0-1 16,0 0 1-16,0 0 0 15,0 0 1-15,4 0-1 16,1-1 0-16,-1 1 0 16,-4 4 0-16,0 0 0 15,0 0 0-15,0 3 0 16,0 1 0-16,0 0 0 15,0 0 0-15,0-1 0 16,0 5 0-16,0-8 0 16,0 0 0-16,0 0 0 15,0-5 0-15,0 1 0 0,5 0 1 16,-5 0-1-16,0 0 0 16,0 0 0-16,0 4 0 15,0-1 0-15,0 1 0 16,0 0 0-16,0 4 1 15,0-4-1-15,0-1 1 16,0 5-1-16,0-4 0 16,0 0 0-16,0 0 1 15,0-4-1-15,0 3 0 16,0 5 0-16,4-8 0 0,-4 4-1 16,0 4 1-16,0-9 0 15,0 5 0-15,0 0 0 16,0 0 0-16,0 0 0 15,0 0 0-15,0 3 0 16,0-3 0-16,0 4 0 16,0-4 0-16,0-1 0 15,0 1 1-15,0 0-1 16,0 0 0-16,0 0 0 16,0-8 0-16,0 7 0 15,0-3 0-15,0 0-1 16,0 0 1-16,0 0 0 15,0 0 0-15,0 4 0 16,0-1 0-16,0 1 0 16,0 0 0-16,0 0 0 15,0 0 1-15,0 0-1 0,0-5 0 16,0 1 0-16,0 0 0 16,0 0 0-16,0 4 0 15,0-4 0-15,0 4 0 16,0-1 0-16,0 1 0 15,0 0 0-15,0 0 0 16,5-4 0-16,-5 7 0 16,0-11 0-16,0 8 0 15,4-8 0-15,-4 0 0 16,0 0 0-16,0 0 0 16,0-4 0-16,0 0 0 0,4 8 0 15,-4-4 0-15,0 8 0 16,0-9 0-16,0 1 0 15,0 4 1-15,5-4-1 16,-5 0 0-16,0 4 0 16,0-4 0-16,0 0 0 15,4 4 0-15,-4 0 0 16,5 0 0-16,-5-1 0 16,0 1 0-16,4 0 0 15,-4-4 0-15,5 0 0 16,-5 0 0-16,0 0 0 15,0 4 0-15,0 0 0 16,0-4 0-16,0 0-1 16,0 0 1-16,0-4 0 15,0 3 0-15,0 1 0 16,0-4 0-16,0 4 0 16,0-4 0-16,0 0 0 0,0 4 0 15,0-4-1-15,-5 0 1 16,1 0-1-16,-1 0 1 15,1 0 0-15,-1 4 0 16,1-4 0-16,-5-4 1 16,5 4-1-16,-1 0 0 15,-4 0 0-15,1 0 0 16,-1 4-1-16,0-4 1 16,-9 4-1-16,0-4 1 0,1 4 0 15,-1-4 0-15,0 4-3 16,0 0 0-16,1 0-9 15,-1 0 0-15,0-4-4 16,18 4 0-16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0T14:30:42.029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FD8D956-2FCC-4E69-9F59-110B3923573C}" emma:medium="tactile" emma:mode="ink">
          <msink:context xmlns:msink="http://schemas.microsoft.com/ink/2010/main" type="writingRegion" rotatedBoundingBox="9566,9947 10744,9947 10744,10168 9566,10168"/>
        </emma:interpretation>
      </emma:emma>
    </inkml:annotationXML>
    <inkml:traceGroup>
      <inkml:annotationXML>
        <emma:emma xmlns:emma="http://www.w3.org/2003/04/emma" version="1.0">
          <emma:interpretation id="{EEB8B976-2AEC-4A24-A87C-E50BCA30EA97}" emma:medium="tactile" emma:mode="ink">
            <msink:context xmlns:msink="http://schemas.microsoft.com/ink/2010/main" type="paragraph" rotatedBoundingBox="9566,9947 10744,9947 10744,10168 9566,101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BD2065B-A25D-452D-9380-EB18DB3FC2DF}" emma:medium="tactile" emma:mode="ink">
              <msink:context xmlns:msink="http://schemas.microsoft.com/ink/2010/main" type="line" rotatedBoundingBox="9566,9947 10744,9947 10744,10168 9566,10168"/>
            </emma:interpretation>
          </emma:emma>
        </inkml:annotationXML>
        <inkml:traceGroup>
          <inkml:annotationXML>
            <emma:emma xmlns:emma="http://www.w3.org/2003/04/emma" version="1.0">
              <emma:interpretation id="{F6CC3A73-B4AD-433D-9925-DDB7BFA1E8A8}" emma:medium="tactile" emma:mode="ink">
                <msink:context xmlns:msink="http://schemas.microsoft.com/ink/2010/main" type="inkWord" rotatedBoundingBox="9566,9995 9788,9995 9788,10168 9566,10168"/>
              </emma:interpretation>
              <emma:one-of disjunction-type="recognition" id="oneOf0">
                <emma:interpretation id="interp0" emma:lang="en-US" emma:confidence="1">
                  <emma:literal>x</emma:literal>
                </emma:interpretation>
                <emma:interpretation id="interp1" emma:lang="en-US" emma:confidence="0">
                  <emma:literal>X</emma:literal>
                </emma:interpretation>
                <emma:interpretation id="interp2" emma:lang="en-US" emma:confidence="0">
                  <emma:literal>&gt;</emma:literal>
                </emma:interpretation>
                <emma:interpretation id="interp3" emma:lang="en-US" emma:confidence="0">
                  <emma:literal>y</emma:literal>
                </emma:interpretation>
                <emma:interpretation id="interp4" emma:lang="en-US" emma:confidence="0">
                  <emma:literal>3</emma:literal>
                </emma:interpretation>
              </emma:one-of>
            </emma:emma>
          </inkml:annotationXML>
          <inkml:trace contextRef="#ctx0" brushRef="#br0">-626-401 29 0,'4'0'14'0,"10"7"-9"16,-10-7 19-16,5 4-21 16,0 4 0-16,4 0 2 15,0-4 0-15,5 4-6 16,0 8 0-16,0 3 3 16,-1-3 1-16,1-4-4 0,0 0 0 15,-5-4-10-15,-4 0 0 16</inkml:trace>
          <inkml:trace contextRef="#ctx0" brushRef="#br0" timeOffset="-240.8636">-471-346 21 0,'0'12'10'0,"0"-32"1"0,0 20 5 16,0-4-11-16,-4 4 1 15,-5 0 1-15,0 0 0 16,0 8-10-16,-4 4 1 16,-1 3 5-16,-3 1 1 15,-1 0-3-15,0 0 0 16,1-1-1-16,-1-3 1 16,9-8-1-16,0 0 0 0,-4 4-4 15,13-4 0-15,0-4-7 16,-5-12 1-16</inkml:trace>
        </inkml:traceGroup>
        <inkml:traceGroup>
          <inkml:annotationXML>
            <emma:emma xmlns:emma="http://www.w3.org/2003/04/emma" version="1.0">
              <emma:interpretation id="{3CB844D3-15D2-4C6D-8839-49205368FDB5}" emma:medium="tactile" emma:mode="ink">
                <msink:context xmlns:msink="http://schemas.microsoft.com/ink/2010/main" type="inkWord" rotatedBoundingBox="10585,9947 10744,9947 10744,10136 10585,10136">
                  <msink:destinationLink direction="to" ref="{B5858208-14AC-437F-A5DA-28B9ED51DBFA}"/>
                </msink:context>
              </emma:interpretation>
              <emma:one-of disjunction-type="recognition" id="oneOf1">
                <emma:interpretation id="interp5" emma:lang="en-US" emma:confidence="0">
                  <emma:literal>x</emma:literal>
                </emma:interpretation>
                <emma:interpretation id="interp6" emma:lang="en-US" emma:confidence="0">
                  <emma:literal>X</emma:literal>
                </emma:interpretation>
                <emma:interpretation id="interp7" emma:lang="en-US" emma:confidence="0">
                  <emma:literal>&gt;</emma:literal>
                </emma:interpretation>
                <emma:interpretation id="interp8" emma:lang="en-US" emma:confidence="0">
                  <emma:literal>=</emma:literal>
                </emma:interpretation>
                <emma:interpretation id="interp9" emma:lang="en-US" emma:confidence="0">
                  <emma:literal>y</emma:literal>
                </emma:interpretation>
              </emma:one-of>
            </emma:emma>
          </inkml:annotationXML>
          <inkml:trace contextRef="#ctx0" brushRef="#br0" timeOffset="959.101">525-351 26 0,'0'8'13'0,"0"-12"-1"0,0 4 11 16,0 0-21-16,0-4 1 15,-4 4 1-15,-1 4 1 0,-4 0-6 16,1 0 0-16,-1 4 3 15,-5-4 1-15,1 0-2 16,0 0 1-16,0-4-4 16,4 4 0-16,0-4-4 15,0 0 1-15,0-8-7 16,0 4 0-16</inkml:trace>
          <inkml:trace contextRef="#ctx0" brushRef="#br0" timeOffset="1186.193">366-449 29 0,'13'0'14'0,"5"8"-7"16,-14-4 20-16,1 4-25 15,3 4 1-15,1-1 0 0,0-3 0 16,0 8-4-16,0 8 0 15,4-1 2-15,0-3 1 16,-4 3-6-16,0-7 0 16,-4-4-7-16,-5-8 0 15</inkml:trace>
        </inkml:traceGroup>
      </inkml:traceGroup>
    </inkml:traceGroup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0T14:30:55.091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9868789-426F-4129-8C6C-56B1652CD30A}" emma:medium="tactile" emma:mode="ink">
          <msink:context xmlns:msink="http://schemas.microsoft.com/ink/2010/main" type="writingRegion" rotatedBoundingBox="8417,10229 9818,8694 10204,9046 8803,10581"/>
        </emma:interpretation>
      </emma:emma>
    </inkml:annotationXML>
    <inkml:traceGroup>
      <inkml:annotationXML>
        <emma:emma xmlns:emma="http://www.w3.org/2003/04/emma" version="1.0">
          <emma:interpretation id="{44E33607-6954-4817-B157-D2047178A89C}" emma:medium="tactile" emma:mode="ink">
            <msink:context xmlns:msink="http://schemas.microsoft.com/ink/2010/main" type="paragraph" rotatedBoundingBox="8417,10229 9818,8694 10204,9046 8803,105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E95C45-D794-4762-989C-49AAC3A60063}" emma:medium="tactile" emma:mode="ink">
              <msink:context xmlns:msink="http://schemas.microsoft.com/ink/2010/main" type="line" rotatedBoundingBox="8417,10229 9818,8694 10204,9046 8803,10581"/>
            </emma:interpretation>
          </emma:emma>
        </inkml:annotationXML>
        <inkml:traceGroup>
          <inkml:annotationXML>
            <emma:emma xmlns:emma="http://www.w3.org/2003/04/emma" version="1.0">
              <emma:interpretation id="{07188548-0503-4C5F-96B9-B042D1E8DCFF}" emma:medium="tactile" emma:mode="ink">
                <msink:context xmlns:msink="http://schemas.microsoft.com/ink/2010/main" type="inkWord" rotatedBoundingBox="8417,10229 9818,8694 10204,9046 8803,10581"/>
              </emma:interpretation>
              <emma:one-of disjunction-type="recognition" id="oneOf0">
                <emma:interpretation id="interp0" emma:lang="en-US" emma:confidence="1">
                  <emma:literal>r</emma:literal>
                </emma:interpretation>
                <emma:interpretation id="interp1" emma:lang="en-US" emma:confidence="0">
                  <emma:literal>7</emma:literal>
                </emma:interpretation>
                <emma:interpretation id="interp2" emma:lang="en-US" emma:confidence="0">
                  <emma:literal>M</emma:literal>
                </emma:interpretation>
                <emma:interpretation id="interp3" emma:lang="en-US" emma:confidence="0">
                  <emma:literal>p</emma:literal>
                </emma:interpretation>
                <emma:interpretation id="interp4" emma:lang="en-US" emma:confidence="0">
                  <emma:literal>^</emma:literal>
                </emma:interpretation>
              </emma:one-of>
            </emma:emma>
          </inkml:annotationXML>
          <inkml:trace contextRef="#ctx0" brushRef="#br0">110 60 7 0,'0'4'3'0,"0"-8"-5"0,0 4 6 15,0 0-5-15,0 0 0 0,0 0-1 16,0 0 0-16,0 0 2 16,0 0 1-16,0 0-2 15,0 0 0-15,0 0 1 16,0 0 1-16,0 0-1 15,0 0 1-15,0 0-1 16,0 0 1-16,0 0-1 16,0 0 0-16,0 0 1 15,0 0 1-15,0 0 1 16,0 0 0-16,0 0 1 16,0 0 1-16,0 0 0 15,0 0 1-15,0 0-2 16,0 0 0-16,0 0-1 15,0 0 1-15,0 0-1 16,0 0 1-16,0 0-1 16,0 0 1-16,0 0-1 15,0 0 1-15,0-4-1 16,0 4 0-16,0 0-1 0,0 0 0 16,0-8-1-16,4 0 1 15,-4 0-1-15,0 0 0 16,0 1-1-16,0-1 1 15,0 8 0-15,0 0 0 16,0 0 0-16,0 0 0 16,0-8 0-16,0 0 0 15,0 8 1-15,0-8 0 16,0 0 0-16,0 0 1 16,0 8-1-16,0-8 0 0,0 8 0 15,0 0 1-15,0 0-3 16,0-7 1-16,0 7-1 15,0-4 1-15,0 12-1 16,0-16 0-16,0 12 1 16,0 0 0-16,0-4 0 15,0 11 0-15,0-19 0 16,0 12 0-16,0-4-1 16,0 4 1-16,0-4-1 15,0 0 0-15,0-4 0 16,0 4 0-16,0 0 0 15,0 0 0-15,0-7 0 16,0-5 0-16,0 0 0 16,0 4 1-16,0-4-1 15,0 8 0-15,0-12 0 16,0 16 1-16,0-7-1 0,0-1 0 16,0 8 0-16,0-8 0 15,0 0-1-15,0 8 1 16,0-8 0-16,0 0 1 15,0 8-1-15,4-8 0 16,-4 0 0-16,0-3 0 16,0 11 0-16,0-8 0 15,5 0-1-15,-5 0 1 16,0 0 0-16,0-4 0 16,4 4 0-16,1-3 0 0,-5 3 0 15,0-8 0-15,4 8 0 16,-4-4 0-16,0 12 0 15,0-8 0-15,5 5 0 16,-1-5 0-16,-4-4 0 16,0 4 0-16,0-4 0 15,0 0 0-15,4 1 0 16,1-5 1-16,-1 4-1 16,-4 0 0-16,5 0 0 15,-5 4 0-15,0 1 0 16,0-1 0-16,4 4-1 15,-4 4 1-15,0 0 0 16,0 0 0-16,5-8 0 16,-5 0 0-16,4 0 0 15,-4-8 0-15,4 5 0 0,-4-1 1 16,5 4-1-16,-1-4 0 16,-4 4-1-16,0 0 1 15,0-3 0-15,5 3 0 16,-1 0 0-16,-4 0 0 15,0-4 0-15,5 0 0 16,-5 0 0-16,0 1 1 16,4-1-1-16,-4 0 0 15,0 0-1-15,0 0 1 32,4 1 0-32,1 3 0 0,-1 0 0 15,1-4 0-15,-1 4 0 16,-4 0 1-16,5 0-1 15,-5-3 0-15,0 3-1 16,4 0 1-16,0 4 0 16,-4 20 0-16,5-12 0 15,-5-16 0-15,0 16 0 16,4-16 0-16,1 28 0 16,-1-32 0-16,1 20 0 15,-5-4 0-15,4 4 0 16,-4-4 1-16,4-8-2 15,-4 8 1-15,5 0 0 16,-5 0 1-16,0-8-1 16,4 0 0-16,1 0 0 15,4 0 0-15,0-3 0 16,-5 3 0-16,0 0 0 16,1 0 0-16,-5-8 0 0,4 8 0 15,-4 8 0-15,9-4 0 16,-9-4 0-16,0 8 0 15,9-3 0-15,-9 3 0 16,9-8 0-16,-5-4 0 16,5 4 0-16,0 0 0 15,0 0 0-15,0 0 0 16,0 4 0-16,-1-3 0 16,-8 7 0-16,9-8 0 0,-4 0 0 15,-1 0 0-15,1 0 0 16,3-4 0-16,-3 4 0 15,-1-7 0-15,1 7 0 16,4-4 0-16,-5 12 0 16,5-8 0-16,-5 0 0 15,5-4 0-15,-4 8 0 16,3-7 0-16,-3 3 0 16,-1 0 0-16,5 0 0 15,0 0 0-15,-5 0 0 16,1 4 0-16,-1 4 0 15,5-8 0-15,-4-3-1 16,3 18 1-16,1-18 0 16,0 18 1-16,0-3-1 15,0 0 0-15,0-8 0 16,0 4 0-16,-5-4 0 16,5 1 0-16,-5-1-1 0,1 0 1 15,4 0 0-15,-1 0 0 16,-3 0 0-16,4 0 0 15,0 0 0-15,0-4 0 16,-1 0 0-16,1 4 1 16,-4-4-1-16,-1 1 0 15,1-1 0-15,3 4 0 16,-3 0-1-16,-1 0 1 16,1 0 0-16,-1-4 1 15,1 4-1-15,3 0 0 16,-3-4 0-16,-1 0 0 0,1 4 0 15,4-3 0-15,-5 3 0 16,0 0 0-16,-4 4 0 16,5-4 0-16,-5 4 0 15,0 0 0-15,4-4 0 16,-4 4 0-16,5-8 0 16,-1 0 0-16,-4 8 0 15,5-8 0-15,-1 0-1 16,5 4 1-16,-9 4 0 15,4-7 0-15,-4 7 0 16,5-8 0-16,4 4 0 16,-5-4 0-16,-4 8 0 15,4-4 1-15,-4 4-1 16,5-8 0-16,4 4 0 16,0 0 0-16,-5-4 0 15,5 8 0-15,-9 0 0 16,9 0 0-16,0-4 0 0,-9 4 0 15,4-4 0-15,5 0 0 16,4 1 0-16,-4-5 0 16,-5 4 0-16,-4 4 0 15,0 0 0-15,9-4 0 16,-4 4-1-16,4 0 1 16,-5 0 0-16,5-4 0 15,0 4 0-15,0-4 0 16,-1 0 0-16,1 0 0 0,0 0 0 15,-9 4 0-15,9-4 0 16,0 4 0-16,0 0 0 16,-9 0 0-16,4 0 0 15,5 0 1-15,-9 0-1 16,5 0 0-16,3-4 0 16,1 0 0-16,0 4 0 15,0 0 0-15,-9 0 0 16,9-4 0-16,-9 4 0 15,9-4 0-15,-5 4 0 16,5 0 0-16,-5 0 0 16,1 0 0-16,4 0 0 15,0 0 0-15,-5 0 0 16,0-4 0-16,5 1 0 16,0-1 0-16,-9 4-1 15,9 0 1-15,0 0 0 16,-5-4 0-16,1 0 0 0,-1 4 0 15,1 0 1-15,3 0 0 16,1 0-1-16,0 0 1 16,0 0-1-16,0 0 1 15,0 0-1-15,-5 0 1 16,5-4-1-16,0 4 0 16,0 0 0-16,0 0 1 15,-1 0 0-15,1 0 0 16,0 0-1-16,-9 0 1 15,9 0-1-15,-5 0 1 16,5 0-1-16,-4 0 0 0,4 0 0 16,-1 0 1-16,1 0 0 15,0 0 1-15,0 0-1 16,0 0 1-16,-9 0 0 16,9 0 0-16,-5 0-1 15,1-4 1-15,-1 0-2 16,5 4 1-16,-5 0-1 15,5 0 1-15,-4 0 0 16,4 0 0-16,-5 4 0 16,5-4 0-16,-9 0 0 15,0 0 0-15,0 0 0 16,0 0 0-16,4 0-1 16,-4 0 0-16,5 0 0 15,-5 0 0-15,9 0 0 16,-5 0 0-16,0 4-1 15,1 0 1-15,4 0-3 0,-9-4 0 16,4 0-11-16,-4 0 1 16,-4 11-7-16,4 1 1 15</inkml:trace>
        </inkml:traceGroup>
      </inkml:traceGroup>
    </inkml:traceGroup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0T14:30:31.460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CC8C659-22AA-49CA-A256-D96FF9EE1D8C}" emma:medium="tactile" emma:mode="ink">
          <msink:context xmlns:msink="http://schemas.microsoft.com/ink/2010/main" type="writingRegion" rotatedBoundingBox="11454,9584 8986,9603 8981,9042 11450,9024">
            <msink:destinationLink direction="with" ref="{EE19516E-1319-4C24-9351-C802111B6308}"/>
          </msink:context>
        </emma:interpretation>
      </emma:emma>
    </inkml:annotationXML>
    <inkml:traceGroup>
      <inkml:annotationXML>
        <emma:emma xmlns:emma="http://www.w3.org/2003/04/emma" version="1.0">
          <emma:interpretation id="{FC35EEB0-543F-46F5-9F53-C2B2985E23D3}" emma:medium="tactile" emma:mode="ink">
            <msink:context xmlns:msink="http://schemas.microsoft.com/ink/2010/main" type="paragraph" rotatedBoundingBox="11454,9584 8986,9603 8981,9042 11450,90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ADB138D-7E4E-4055-BF86-DCD336E7F6A1}" emma:medium="tactile" emma:mode="ink">
              <msink:context xmlns:msink="http://schemas.microsoft.com/ink/2010/main" type="line" rotatedBoundingBox="11454,9584 8986,9603 8981,9042 11450,9024"/>
            </emma:interpretation>
          </emma:emma>
        </inkml:annotationXML>
        <inkml:traceGroup>
          <inkml:annotationXML>
            <emma:emma xmlns:emma="http://www.w3.org/2003/04/emma" version="1.0">
              <emma:interpretation id="{4F18ABB7-9696-4FD6-8250-549E65720CF6}" emma:medium="tactile" emma:mode="ink">
                <msink:context xmlns:msink="http://schemas.microsoft.com/ink/2010/main" type="inkWord" rotatedBoundingBox="11454,9584 8986,9603 8981,9042 11450,9024"/>
              </emma:interpretation>
              <emma:one-of disjunction-type="recognition" id="oneOf0">
                <emma:interpretation id="interp0" emma:lang="en-US" emma:confidence="0">
                  <emma:literal>:</emma:literal>
                </emma:interpretation>
                <emma:interpretation id="interp1" emma:lang="en-US" emma:confidence="0">
                  <emma:literal>F</emma:literal>
                </emma:interpretation>
                <emma:interpretation id="interp2" emma:lang="en-US" emma:confidence="0">
                  <emma:literal>£</emma:literal>
                </emma:interpretation>
                <emma:interpretation id="interp3" emma:lang="en-US" emma:confidence="0">
                  <emma:literal>;</emma:literal>
                </emma:interpretation>
                <emma:interpretation id="interp4" emma:lang="en-US" emma:confidence="0">
                  <emma:literal>¥</emma:literal>
                </emma:interpretation>
              </emma:one-of>
            </emma:emma>
          </inkml:annotationXML>
          <inkml:trace contextRef="#ctx0" brushRef="#br0">1669-1427 30 0,'4'16'15'0,"-8"-16"-8"0,4 0 14 16,-4 4-19-16,-5-8 0 15,-5-8 2-15,-3 8 0 16,-1 8-4-16,0 8 0 16,5 4 4-16,0 4 1 15,-5-1-2-15,5 1 0 0,4-8-1 16,0 0 1-16,5-5-3 15,-1-3 0-15,1-4-8 16,-1-7 1-16,1-5-6 16,-5 0 0-16</inkml:trace>
          <inkml:trace contextRef="#ctx0" brushRef="#br0" timeOffset="195.0109">1474-1379 44 0,'9'8'22'0,"-5"-79"-18"16,1 63 37-16,-1 8-39 16,5 0 0-16,0 8 0 15,4 3 0-15,5 1-3 16,4 0 0-16,0 4 1 16,0 4 0-16,1-5-6 0,-6-3 0 15,1-4-9-15,-9-8 0 16</inkml:trace>
          <inkml:trace contextRef="#ctx0" brushRef="#br0" timeOffset="2355.119">517-1088 17 0,'0'12'8'0,"9"-44"7"0,-9 32-2 15,0 4-9-15,0 0 1 16,0 0 2-16,-4 0 1 15,-1 4-10-15,1 0 0 16,-5 4 7-16,-4 3 0 16,-1 5-3-16,-3 8 1 0,-6-5-2 15,-3-3 1-15,4 4-1 16,0-5 1-16,4-7-1 16,5-4 0-16,8 0-1 15,1-8 1-15,4 0-4 16,0 0 1-16,13-8-7 15,-4 0 0-15,0-4-4 16,-9-3 1-16</inkml:trace>
          <inkml:trace contextRef="#ctx0" brushRef="#br0" timeOffset="2596.3048">353-1084 27 0,'0'-8'13'0,"9"20"-8"0,-4-12 22 16,-1 4-24-16,5 4 1 15,0 0 2-15,4 3 0 16,0 1-8-16,5 4 1 16,0 4 5-16,-1-5 0 15,1 1-3-15,4 0 0 16,-4-4-7-16,0 0 1 15,-5-9-8-15,-4 5 1 16</inkml:trace>
          <inkml:trace contextRef="#ctx0" brushRef="#br0" timeOffset="3828.7429">2794-1088 26 0,'0'8'13'0,"-4"-24"-2"0,4 16 15 15,-5 4-23-15,1 4 1 16,-5 0 3-16,-4 4 0 15,-5 3-8-15,0 1 0 16,-4 4 5-16,0 0 0 16,0-1-2-16,0-3 0 15,4-4-2-15,5 0 1 16,0-5-3-16,4-3 1 0,0 0-6 16,4-4 1-16,1 0-7 15,-1-8 0-15</inkml:trace>
          <inkml:trace contextRef="#ctx0" brushRef="#br0" timeOffset="4171.7605">2551-1088 18 0,'4'-20'9'0,"0"-3"2"0,1 23 5 15,-1 0-10-15,1 0 0 16,-1 11 3-16,5 5 1 15,0 8-11-15,4 3 0 16,-4 5 8-16,9-1 1 16,0-3-4-16,4-4 1 15,0-5-3-15,0-7 1 16,-4-4-9-16,-5-8 0 0,0 0-8 16,-13-20 0-16</inkml:trace>
        </inkml:traceGroup>
      </inkml:traceGroup>
    </inkml:traceGroup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0T14:32:44.825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BDA2527-B6C1-4532-A1C5-3036AC90C587}" emma:medium="tactile" emma:mode="ink">
          <msink:context xmlns:msink="http://schemas.microsoft.com/ink/2010/main" type="inkDrawing" rotatedBoundingBox="8728,12222 8729,10490 8756,10491 8754,12223" semanticType="underline" shapeName="Other"/>
        </emma:interpretation>
      </emma:emma>
    </inkml:annotationXML>
    <inkml:trace contextRef="#ctx0" brushRef="#br0">13 2 2 0,'0'0'1'0,"4"4"2"16,-4-12 2-16,0 8-4 15,0 0 0-15,0 0 0 0,0 0 0 16,0 0-1-16,0 0 0 16,0 0 2-16,0 0 0 15,0 0 0-15,0 0 0 16,0 0 1-16,0 0 0 15,0 0 0-15,0 0 0 16,0 0-1-16,0 0 0 16,0 0-1-16,0 0 0 15,0 0-1-15,0 0 0 0,0 0-1 16,0 0 0-16,0 0 1 16,0 0 0-16,0 0 0 15,0 0 0-15,0 0 0 16,0 0 1-16,0 0 0 15,0 0 0-15,0 0-1 16,0 0 0-16,0 0 0 16,0 0 1-16,0 0-1 15,0 0 0-15,0 0 0 16,0 0 1-16,0 0 0 16,0 0 0-16,0 0 0 15,0 0 0-15,0 0 0 16,0 0 0-16,0 0-1 15,0 4 1-15,0 0 0 16,0-4 0-16,0 0-1 16,0 0 1-16,0 0 0 0,0 4 0 15,0 0 0-15,0-1 0 16,0 1 0-16,0 4 1 31,0 0 0-31,0 0 1 16,0 0-2-16,0 0 1 15,0-4 0-15,0 4 0 16,0-1-1-16,0-3 0 16,0 4-1-16,0-4 1 15,0 4-1-15,0 0 1 16,0 0-1-16,0-4 0 0,0 4 0 16,0 0 0-16,0-1 0 15,0 5 0-15,0-4 0 16,0 0 0-16,0 4 0 15,0-4 0-15,0 0 0 16,0-1 0-16,0 1 0 16,0-4 0-16,0 4 0 15,0-4 1-15,0 4-1 16,0 0 1-16,0-8-1 16,0 12 1-16,0-12-1 15,0-8 0-15,0 4 0 16,0 4 1-16,0 0-1 15,0 4 1-15,0 0-1 16,0 7 0-16,0-11 0 16,0 12 1-16,0 0-1 15,0-4 1-15,0 4-1 0,0-4 0 16,0 0 0-16,0 3 1 16,0 5-1-16,0-8 1 15,0 4-1-15,0 0 1 16,-4-1 0-16,4-7 0 15,0 0-1-15,0 0 1 16,0 8-1-16,0-4 1 16,-4 0-1-16,-1 4 0 15,5-4 0-15,0-1 0 16,0 5 0-16,0 0 0 16,0-4 0-16,0 0 1 0,0-4-1 15,0 4 0-15,0-8 0 16,0 11 0-16,0 1 0 15,0 0 1-15,0-4-2 16,0 0 1-16,0 8 0 16,0-1 0-16,0 1 0 15,5-8 0-15,-5-4 0 16,0 8 0-16,0-1 0 16,0-26 0-16,0 3 0 15,0 4 0-15,0 8 0 16,0 0 1-16,0 0-1 15,0 0 0-15,0 0 0 16,0 0 0-16,0 4 0 16,0 0 0-16,0 4 0 15,0 0 0-15,0 3 0 16,0-3 0-16,0 0 0 0,0 0 0 16,0 0 0-16,0 0 1 15,4 0-1-15,-4 0 0 16,0-1 0-16,0 1 0 15,0 4 0-15,0-4 0 16,0 0-1-16,0 0 1 16,0 0 0-16,0 0 1 15,0 3-1-15,0 1 0 16,0 0 0-16,0 0 0 16,0 0 0-16,0-1 0 0,0 1-1 15,0 0 1-15,0 0 0 16,0-4 0-16,0 0 0 15,0-1 0-15,0 1 0 16,0-4 0-16,0 8 0 16,0-8 0-16,0 0 0 15,0 0 1-15,0 8-2 16,0 0 1-16,0 7 0 16,0-7 0-16,0-4 0 15,0 8 0-15,0 3 0 16,0-11 0-16,0 0 0 15,0 4 1-15,0-4-1 16,0 0 0-16,0 11 0 16,0-7 0-16,0-4 0 15,0 0 0-15,-4 0 0 16,4 4 1-16,-5-4-1 16,5 3 1-16,0-3-1 0,-4 4 1 15,4 0-1-15,0-4 0 16,0 4 0-16,0-5 0 15,0 1 0-15,0 8 1 16,0-12-2-16,0 4 1 16,0 8 0-16,0-9 0 15,0 5 0-15,0-4 0 16,0 4 1-16,0 0 0 16,0 0 0-16,0-12 0 15,0 0 0-15,4 4 0 0,-4-16 0 16,5 4 0-16,-5 8-1 15,0 0 0-15,0 0 0 16,0 0 1-16,0 0-1 16,0 0 1-16,0 4-1 15,0 0 1-15,0 0-1 16,4 0 1-16,-4 0 0 16,4-1 0-16,-4 1-1 15,0 4 1-15,0 0 0 16,0 0 0-16,0 4-1 15,0 4 1-15,0-5-1 16,0-3 1-16,0 4-1 16,5 0 1-16,-5 0 0 15,4 0 0-15,-4 3 0 16,0 1 0-16,0 4-1 16,0-1 1-16,0 1 0 0,0 0 0 15,0-8-1-15,0-1 0 16,0 5-2-16,0 0 0 15,0 12-5-15,0-13 0 16,0 5-9-16,-9 11 1 16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0T14:30:58.814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E19516E-1319-4C24-9351-C802111B6308}" emma:medium="tactile" emma:mode="ink">
          <msink:context xmlns:msink="http://schemas.microsoft.com/ink/2010/main" type="inkDrawing" rotatedBoundingBox="10687,8722 12077,10374 11624,10755 10234,9103" semanticType="verticalRange" shapeName="Other">
            <msink:sourceLink direction="with" ref="{6CC8C659-22AA-49CA-A256-D96FF9EE1D8C}"/>
            <msink:sourceLink direction="with" ref="{951C185E-1796-473F-B277-DC137917DC83}"/>
          </msink:context>
        </emma:interpretation>
      </emma:emma>
    </inkml:annotationXML>
    <inkml:trace contextRef="#ctx0" brushRef="#br0">1580-1377 12 0,'0'0'6'0,"9"-12"1"16,-9 12-7-16,0 0 0 15,0 0 0-15,0 0 3 16,0 0 0-16,0 0-2 16,5-8 0-16,-5 8 2 15,0 0 1-15,0 0-1 16,0 0 1-16,0 0-1 16,0 0 0-16,4-4-1 15,1 0 0-15,-5 4 0 16,0 0 1-16,0 0-1 15,8-4 1-15,-3 4-1 16,-5 0 1-16,9-4-1 0,0 0 1 16,-9 4-1-16,8-4 0 15,-3 0-1-15,4 0 0 16,0 4 0-16,-9 0 0 16,4 0-1-16,5 0 1 15,-9 0 0-15,9 0 0 16,-5 4 0-16,5-4 0 15,0 0 0-15,0 0 0 16,-5-4 0-16,5 4 0 16,0 0-1-16,0 0 0 0,0 0 0 15,-5 0 0 1,5 0 0-16,-9 0 0 0,9 4 0 16,-9-4 1-16,4 0-1 15,5 0 1-15,0 0 0 16,-5 0 1-16,5 0-1 15,0 0 1-15,0 4-1 16,0-4 1-16,0 4-1 16,0 0 1-16,-1-4-2 15,1 4 1-15,-4 0-1 16,4-4 1-16,-1 0-1 16,-3 0 1-16,4 0-1 15,0 0 0-15,-1 0 0 16,1 4 1-16,0-4-1 15,0 4 1-15,0 0-1 16,0-4 1-16,0 0-1 0,-1 0 1 16,1 0-1-1,0 0 0-15,0 0 0 0,0 0 0 16,0 0 0-16,0 4 0 16,-1 0 0-16,1-4 0 15,0 0 0-15,0 4 0 16,0-4 0-16,-5 0 1 15,5 4-1-15,-4-1 0 16,-1 1 0-16,5 0 0 16,-5 0 0-16,5 0 1 15,-4 0-1-15,-1-4 0 0,0 0 0 16,5 0 1-16,-4 0-1 16,-1 4 0-16,1 0 0 15,3-4 0-15,-8 4 0 16,9 0 0-16,-4 0 0 15,-1 0 0-15,-4 0 0 16,0 0 0-16,5 4 0 16,-1-1 0-16,5 1 0 15,0 0 0-15,0 0 0 16,0 0 0-16,-1 0-1 16,-3-4 1-16,4 0 0 15,-5 0 0-15,5 0 0 16,-5-1 1-16,1 1-1 15,4 0 0-15,0 4 0 16,-1 0 0-16,-3 4 0 16,-1-4 1-16,5-4-1 15,0 4 1-15,0-4 0 0,0-1 0 16,0 1-1-16,-1 0 1 16,1 0-1-16,0 0 0 15,0 4 0-15,0 0 0 16,0-4 0-16,0 0 0 15,-1 0 0-15,1 0 0 16,-4 0 0-16,-1 0 0 16,1 0 0-16,-1-1 1 15,0 1-2-15,1 0 1 16,-1-4 0-16,1 4 0 16,4 0 0-16,-5 0 0 0,0-12 0 15,5-4 1-15,-4 9-1 16,4-5 0-16,-5 4 0 15,0 4 0-15,5-4 0 16,-4 8 1-16,4-4-1 16,-1 8 0-16,-3-1 0 15,-1-7 1-15,1 12-1 16,4 0 1-16,-5-4 0 16,1 4 0-16,-1-8-1 15,0 4 1-15,1-4-1 16,-1 7 0-16,1-3 0 15,-1 4 1-15,1-4-1 16,-1-4 0-16,0 12 0 16,5-8 0-16,-4 3 0 15,4-3 1-15,-5 0-1 16,5-4 0-16,-5 8 0 0,1-4 0 16,-1-4 0-16,1 7 1 15,-1-3-1-15,0 4 1 16,1-4-1-16,-1 0 0 15,1 0 0-15,-1 4 1 16,1-5-1-16,3 1 0 16,-3 0 1-16,4 8 0 15,-5-4 0-15,1-4 1 16,-1 3-1-16,0 1 0 16,1-8 0-16,-1 8 1 0,5 0-2 15,0-8 0-15,-5 4 0 16,1 3 0-16,-1-11 0 15,1-15 0-15,-1 19-1 16,1-16 1-16,3 24 0 16,-3-20 1-16,-1 4-1 15,1 0 0-15,-1 4 0 16,1 0 0-16,-1 4 0 16,0 0 1-16,1 0-1 15,-1 0 0-15,1 4 0 16,-1-1 0-16,-4 1-1 15,5 0 1-15,-5 0 0 16,4 0 1-16,0 4-1 16,1 0 0-16,-5-1 0 15,4 1 0-15,-4 0 0 16,5 0 0-16,-5 0-1 16,0-1 1-16,4 1 0 0,-4 0 0 15,0 0 0-15,5 0 1 16,-5 0-1-16,0-1 0 15,0 5 0-15,0-4 1 16,0 0 0-16,0 3 0 16,0-11-1-16,0 12 1 15,0-12-1-15,0-4 1 16,4 8-1-16,-4-4 0 16,4 0-1-16,1 0 1 15,-1 8 0-15,1-1 1 0,-5 1-1 16,4 4 0-16,-4-4 0 15,5 0 0-15,-1-1 0 16,-4 9 0-16,0-4 0 16,0 0 0-16,4 3 0 15,-4-3 0-15,5 4 0 16,-1-8 0-16,1-5 0 16,-1 1 0-16,-4 8 0 15,0-8 0-15,0 0 0 16,0 4 1-16,0-5-1 15,5 5 0-15,-1 0 1 16,-4 4 0-16,5 0-1 16,-5-1 1-16,4 5-1 15,-4-12 1-15,4 4-1 16,-4-8 0-16,5 0 0 16,-1 0 1-16,-4 0-1 0,5-16 1 15,-5 4-1-15,0 8 1 16,0 0-1-16,0 0 0 15,0 4 0-15,0 0 1 16,0 4-1-16,0-4 0 16,4 3 0-16,1 1 0 15,-5-4 0-15,0 4 1 16,4 0-1-16,-4 0 0 16,4 0 0-16,1 0 0 15,-5 3 0-15,4 1 0 0,-4 0 0 16,0 0 1-16,0 4-1 15,0-1 1-15,-4 1-1 16,8 0 1-16,-4-4 0 16,0-1 0-16,0-3-1 15,0 0 1-15,0 0-1 16,5 0 0-16,-1-4 0 16,1 0 0-16,-1 0-3 15,0 0 1-15,-4-4-12 16,9 0 1-16,-9-4-6 15,0-4 0-15,5-4-2 16,-1 4 1-16</inkml:trace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0T14:31:07.747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69C1E7B-0D3B-42E4-95BF-FC007FBAFEC5}" emma:medium="tactile" emma:mode="ink">
          <msink:context xmlns:msink="http://schemas.microsoft.com/ink/2010/main" type="writingRegion" rotatedBoundingBox="10164,9803 10864,9803 10864,10485 10164,10485"/>
        </emma:interpretation>
      </emma:emma>
    </inkml:annotationXML>
    <inkml:traceGroup>
      <inkml:annotationXML>
        <emma:emma xmlns:emma="http://www.w3.org/2003/04/emma" version="1.0">
          <emma:interpretation id="{C6D01FB4-DC04-482E-902E-08A4CF22FF4B}" emma:medium="tactile" emma:mode="ink">
            <msink:context xmlns:msink="http://schemas.microsoft.com/ink/2010/main" type="paragraph" rotatedBoundingBox="10164,9803 10864,9803 10864,10485 10164,104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0C149F-2868-44C5-A831-0C304148642D}" emma:medium="tactile" emma:mode="ink">
              <msink:context xmlns:msink="http://schemas.microsoft.com/ink/2010/main" type="line" rotatedBoundingBox="10164,9803 10864,9803 10864,10485 10164,10485"/>
            </emma:interpretation>
          </emma:emma>
        </inkml:annotationXML>
        <inkml:traceGroup>
          <inkml:annotationXML>
            <emma:emma xmlns:emma="http://www.w3.org/2003/04/emma" version="1.0">
              <emma:interpretation id="{D000CB0A-3E26-41FB-B7CD-106E35696905}" emma:medium="tactile" emma:mode="ink">
                <msink:context xmlns:msink="http://schemas.microsoft.com/ink/2010/main" type="inkWord" rotatedBoundingBox="10164,9803 10864,9803 10864,10485 10164,10485"/>
              </emma:interpretation>
              <emma:one-of disjunction-type="recognition" id="oneOf0">
                <emma:interpretation id="interp0" emma:lang="en-US" emma:confidence="0">
                  <emma:literal>3</emma:literal>
                </emma:interpretation>
                <emma:interpretation id="interp1" emma:lang="en-US" emma:confidence="0">
                  <emma:literal>,</emma:literal>
                </emma:interpretation>
                <emma:interpretation id="interp2" emma:lang="en-US" emma:confidence="0">
                  <emma:literal>\</emma:literal>
                </emma:interpretation>
                <emma:interpretation id="interp3" emma:lang="en-US" emma:confidence="0">
                  <emma:literal>m</emma:literal>
                </emma:interpretation>
                <emma:interpretation id="interp4" emma:lang="en-US" emma:confidence="0">
                  <emma:literal>9</emma:literal>
                </emma:interpretation>
              </emma:one-of>
            </emma:emma>
          </inkml:annotationXML>
          <inkml:trace contextRef="#ctx0" brushRef="#br0">-55-581 17 0,'0'-4'8'0,"13"4"-3"16,-13 0 9-16,5-4-13 16,-5 4 0-16,0 0 0 15,4 0 1-15,-4 0-3 16,0 0 1-16,0 0 2 15,0 0 0-15,5 4 0 16,-1-4 1-16,5 0 0 16,-9 0 1-16,4 0-1 15,10-4 0-15,-5 4-1 16,-9 0 0-16,8-4-1 16,-3 4 0-16,-5 0 0 15,4 0 0-15,1 4 0 16,-1 0 0-16,-4-4 0 15,9 4 1-15,-5-4-1 16,5 0 1-16,0 0-2 0,-4 0 1 16,3 0-1-16,1 0 1 15,-4 0-1-15,4 0 0 16,-5 4 0-16,0 0 0 16,5 0 1-16,0 0 0 15,0 4-1-15,0-4 1 16,-5 0 0-16,5 0 0 15,0 0-1-15,0 0 1 16,0-4-1-16,0 4 1 16,-5-4 0-16,5 3 1 0,0 1-1 15,-5 0 1-15,5 4-1 16,-5 0 0-16,1 0 0 16,-1 0 1-16,5 0-2 15,-4 0 1-15,4-1-1 16,-1 1 1-16,1-4-1 15,0 4 1-15,0-4-1 16,0 4 1-16,0 0 0 16,-5 0 0-16,1 0-1 15,3-1 1-15,-3 1-1 16,4 0 1-16,0 8-1 16,-1-4 1-16,1 0 0 15,0-4 0-15,0-1-1 16,0 1 1-16,0-4-1 15,0 4 0-15,-1-4 0 0,1 0 0 16,0 4 0-16,-4-4 1 16,3-20-1-16,-3 4 0 15,4 4 0-15,-5 8 0 16,5 4 0-16,-5 4 0 16,5 0 0-16,0 8 0 15,-4-4 0-15,-1-5 1 16,0 5 0-16,5 0 0 15,0-4-1-15,0 0 1 16,-5 4-1-16,1-4 1 16,-1-1 0-16,1 1 0 15,-5 4-1-15,4 0 1 0,1 4-1 16,-1-5 1-16,0 5-1 16,-4-8 1-16,5 4-1 15,-1 0 1-15,1-8-1 16,-1 4 1-16,-4 7-1 15,5-3 0-15,-1 4 0 16,0 0 1-16,-4 11-1 16,9-15 1-16,-9 0-1 15,5-8 1-15,-1-16 0 16,1 4 1-16,-5 8-1 16,0-4 1-16,0 4-1 15,0 0 1-15,0 4-1 16,0 0 0-16,4 0 0 15,-4 0 0-15,-4 0-1 16,8 4 1-16,-8 0-1 16,8-4 1-16,-8 3-3 0,4-3 1 15,0 0-11-15,0 0 1 16,-9 8-8-16,-9 4 1 16</inkml:trace>
        </inkml:traceGroup>
      </inkml:traceGroup>
    </inkml:traceGroup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0T14:31:41.286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6E193E6-76DE-4C5F-A64D-7D3FE1CF5360}" emma:medium="tactile" emma:mode="ink">
          <msink:context xmlns:msink="http://schemas.microsoft.com/ink/2010/main" type="writingRegion" rotatedBoundingBox="11830,10485 11900,14003 11629,14009 11559,10490"/>
        </emma:interpretation>
      </emma:emma>
    </inkml:annotationXML>
    <inkml:traceGroup>
      <inkml:annotationXML>
        <emma:emma xmlns:emma="http://www.w3.org/2003/04/emma" version="1.0">
          <emma:interpretation id="{D6AABA2C-73BA-4563-904E-CFB501FE2277}" emma:medium="tactile" emma:mode="ink">
            <msink:context xmlns:msink="http://schemas.microsoft.com/ink/2010/main" type="paragraph" rotatedBoundingBox="11830,10485 11900,14003 11629,14009 11559,104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F7613C-4E1D-4813-AAC1-13F561000F08}" emma:medium="tactile" emma:mode="ink">
              <msink:context xmlns:msink="http://schemas.microsoft.com/ink/2010/main" type="line" rotatedBoundingBox="11830,10485 11900,14003 11629,14009 11559,10490"/>
            </emma:interpretation>
          </emma:emma>
        </inkml:annotationXML>
        <inkml:traceGroup>
          <inkml:annotationXML>
            <emma:emma xmlns:emma="http://www.w3.org/2003/04/emma" version="1.0">
              <emma:interpretation id="{2F721F4D-2D2C-4FA5-B62F-6AE39F1F8D8D}" emma:medium="tactile" emma:mode="ink">
                <msink:context xmlns:msink="http://schemas.microsoft.com/ink/2010/main" type="inkWord" rotatedBoundingBox="11830,10485 11900,14003 11629,14009 11559,10490"/>
              </emma:interpretation>
              <emma:one-of disjunction-type="recognition" id="oneOf0">
                <emma:interpretation id="interp0" emma:lang="en-US" emma:confidence="0">
                  <emma:literal>"</emma:literal>
                </emma:interpretation>
                <emma:interpretation id="interp1" emma:lang="en-US" emma:confidence="0">
                  <emma:literal>+</emma:literal>
                </emma:interpretation>
                <emma:interpretation id="interp2" emma:lang="en-US" emma:confidence="0">
                  <emma:literal>K</emma:literal>
                </emma:interpretation>
                <emma:interpretation id="interp3" emma:lang="en-US" emma:confidence="0">
                  <emma:literal>X</emma:literal>
                </emma:interpretation>
                <emma:interpretation id="interp4" emma:lang="en-US" emma:confidence="0">
                  <emma:literal>k</emma:literal>
                </emma:interpretation>
              </emma:one-of>
            </emma:emma>
          </inkml:annotationXML>
          <inkml:trace contextRef="#ctx0" brushRef="#br0">3037 1550 13 0,'4'-3'6'0,"1"-5"-1"15,-5 8 6-15,0 0-12 16,0 0 1-16,0 0 0 16,0 0 0-16,0 0 0 15,0 0 0-15,0 0 0 16,0 4 1-16,0-4 0 15,0 0 0-15,0 0 0 16,0 0 1-16,0 0 0 16,0 4 0-16,0-4 0 15,0 0 0-15,0 3-1 16,0 1 0-16,0 0 0 16,0 0 1-16,-5 0-1 15,5 0 1-15,0 4-1 0,0 0 1 16,0-4-1-16,0 0 0 15,0 0-1-15,0 0 1 16,0 0 0-16,0 0 0 16,0-1-1-16,0 1 1 15,0 0-1-15,0 0 1 16,0 0 0-16,0-4 0 16,0 4-1-16,0-4 1 15,0 4-1-15,0-4 1 16,0 4 0-16,0 0 1 0,0 0-2 15,0 4 1-15,0-4-1 16,0 0 1-16,0 0-1 16,0 0 0-16,5 3 0 15,-5 1 1-15,0 0-1 16,0-4 1-16,0 8-1 16,0 0 0-16,0 0 0 15,-5-1 1-15,5-3-1 16,0 0 1-16,0 0 0 15,-4 4 0-15,4 0 0 16,0-8 0-16,0 3-1 16,0-7 1-16,4 8 0 15,-8-4 0-15,4 0-2 16,0 0 1-16,0 4 0 16,0 4 0-16,-4 0 1 15,-1 3 0-15,1-7-1 16,4 0 1-16,0 0 0 0,0 4 1 15,0-8-2-15,0 4 1 16,0-1-1-16,0-3 1 16,0 0-1-16,0 4 0 15,0 0 0-15,0 4 0 16,-5 0 0-16,5-4 0 16,0 3 0-16,0-3 0 15,0 0 0-15,0 4 1 16,5-8-1-16,-1 4 1 0,-4 4-1 15,0-4 0-15,0-8 0 16,0 0 1-16,0 11 0 16,0-22 0-16,0 14 0 15,0-10 0-15,0-1 0 16,0 8 1-16,0 0-2 16,0 0 1-16,0 0-1 15,0 0 0-15,0 0 0 16,0 4 0-16,5 0 0 15,-1 0 0-15,-4-1 0 16,4 1 1-16,1 0-1 16,-5 0 1-16,4 0-1 15,-4 0 0-15,0 0 0 16,0 4 0-16,0 0 0 16,0 0 0-16,0 0 0 15,0-1 0-15,0 1 0 0,0 0 0 16,0 0 0-16,5 0 0 15,-5 4 0-15,0 0 0 16,0-5 0-16,0 5 0 16,0 0 0-16,0-4 0 15,0 0 0-15,0 0 1 16,0 0-1-16,0-1 0 16,0 1 0-16,0 4 0 15,0 0 0-15,0 0 0 16,0-4 0-16,-5 0 0 15,5-1 0-15,0 1 0 16,0 8 0-16,0-16 0 0,0 4 0 16,0 4 0-16,0 0 0 15,5-4 1-15,-1 4-1 16,-4-1 0-16,0-3-1 16,0 8 1-16,0-4 0 15,0 4 0-15,-4 8-1 16,4-13 1-16,0 1 0 15,0 4 0-15,0 0 0 16,-5-4 0-16,5 0 0 16,0 0 0-16,0 3 0 15,0-3 1-15,-4 4-1 16,4-4 0-16,0 0 0 16,0-4 1-16,0 4-1 15,0 0 0-15,-5-1 0 16,5 5 0-16,0-4 0 0,-4-4 1 15,4 8-1-15,0-8 1 16,0 4 0-16,4 0 0 16,-4-5-1-16,0 5 1 15,0-4-1-15,0 0 1 16,-4 4-1-16,4-4 0 16,0 4 0-16,0 0 0 15,0 0 0-15,0 0 1 16,0-1-1-16,0 1 1 15,0 0-1-15,0 0 0 16,0 0 0-16,0 0 0 0,0 0 0 16,0 0 0-16,4-1 0 15,-4 1 0-15,0 0 0 16,0-8 0-16,0 0 0 16,0 0 0-16,5-16 0 15,-5 5 0-15,0 3 0 16,0 8 0-16,0 0 0 15,-5 0 0-15,5 0 0 16,0 0 0-16,0 4 0 16,0 0 0-16,5 0 0 15,-1-1 1-15,1 1 0 16,-5 0 0-16,0 0-1 16,0 0 0-16,0 0 0 15,0 4 0-15,0 0 0 16,0-4 0-16,0 4 0 15,0 0 0-15,0-1 0 16,0-3 0-16,4 4 0 0,-4 0 1 16,0 0-2-16,0 0 1 15,0 0 0-15,0 0 0 16,0 0 0-16,0 3 0 16,-4-3 0-16,4 4 0 15,0-4 0-15,0 0 1 16,0 0-1-16,4 0 0 15,-4-1 0-15,0 1 0 16,0 0 0-16,0 0 0 16,-4 0-1-16,4 0 1 0,0 0 0 15,0 0 1-15,4-4-1 16,1 3 0-16,-5-3 0 16,0 0 0-16,0 0 0 15,0 0 0-15,0 0 0 16,0 0 0-16,0 0 0 15,0-4 0-15,-5 12-1 16,1-8 1-16,4 11 0 16,-5-7 0-16,5 4 0 15,0-4 1-15,0 0-2 16,0 8 1-16,0-8 0 16,0 3 1-16,0-7-1 15,5 0 1-15,-5 8-2 16,0-8 1-16,0 4 0 15,0 0 0-15,0 4 0 16,-5-5 0-16,1 1-1 0,4 4 1 16,0-4 0-16,0-4 1 15,0 8-1-15,0-8 0 16,0 4 0-16,0-5 0 16,0 5 0-16,0 8 0 15,0-12 0-15,0 0 0 16,0 0 0-16,0 0 0 31,0 4 0-31,0 4 0 16,-5-5 0-16,5 5 0 15,0-8 0-15,0 4 0 0,-4 0 0 16,4-4 0-16,4 0 0 16,1 4 0-16,-5 3 0 15,0 1 1-15,0-8-2 16,0 4 1-16,0 0 0 15,0-4 0-15,0 4 0 16,4 0 0-16,-4 0-1 16,0-16 1-16,0 19 0 15,0-11 1-15,0-7-1 16,0 18 0-16,0-18 0 16,5 10 0-16,-5 5 0 15,4-16 0-15,-4 8 0 16,0 0 0-16,0 0 0 15,0 0 0-15,0 0 0 16,0 0 0-16,0 0 0 16,5 0 0-16,-5 4-1 0,0 0 1 15,0 0 0-15,0-4 0 16,4 4 0-16,0 0 1 16,-4 0-1-16,0-4 0 15,0 0 0-15,5 0 0 16,-5 4 0-16,0 0 0 15,0 0 0-15,0 0 0 16,0 0 0-16,-5 4 0 16,5-4 0-16,5 0 0 15,-5 0 0-15,0-1 0 16,0 1 0-16,0-4 1 0,0 0-3 16,0 0 1-16,0-7-11 15,0-1 0-15,0 8-3 16,4 4 1-16</inkml:trace>
          <inkml:trace contextRef="#ctx0" brushRef="#br0" timeOffset="67230.9195">3007 109 12 0,'0'0'6'0,"-4"8"-5"0,4-8 6 16,0 0-7-16,0 0 0 16,0 0 0-16,0 0 0 15,0 0 1-15,0 0 0 16,0 0 1-16,0 0 0 16,0 0 0-16,0 0 1 15,0 0-1-15,0 0 1 16,0 0-1-16,4 4 0 15,0-4-1-15,-4 0 0 16,0 0 0-16,0 0 0 0,0 4 0 16,0-4 0-16,0 4 0 15,0 0 0-15,0 0-1 16,5 0 1-16,-5 0 0 16,0 0 0-16,0-1 0 15,0 1 0-15,0 4-1 16,0 0 1-16,0-4-1 15,0 0 1-15,0 0-1 16,-5 4 0-16,5-4 0 16,-4 4 0-16,4-4 0 15,0 3 0-15,0-3 1 16,0 0 0-16,0 0 0 16,0 4 0-16,0-8 0 15,0 8 1-15,0-8-1 16,-4 4 0-16,4 0-1 15,0 0 0-15,0 4 0 16,0-4 0-16,0 4 0 16,0-5 0-16,-5 5 0 0,5 0 0 15,-4 0 0-15,4 0 0 16,0-4-1-16,0 0 1 16,0 0 0-16,0 4 1 15,0 7-1-15,0-3 0 16,0 4 0-16,0 0 0 15,0 3 0-15,-5-7 0 16,5 4 0-16,0-16 0 16,0 0 0-16,0 8 0 15,0-4 0-15,0 0 0 0,0 0 0 16,0 8 0-16,0-1 0 16,-4 1 0-16,4 0 0 15,0 0 0-15,0-4 0 16,0-4 0-16,0 0-1 15,0 3 1-15,0 1 0 16,0 0 0-16,0 0 0 16,0 0 0-16,-5-4 0 15,5 12 0-15,0-9 0 16,-4 1 0-16,4 0 0 16,0 0 1-16,0-4-1 15,0 8 0-15,0-4 0 16,0 0 0-16,4 3 0 15,-4-3 0-15,0-27-1 0,0 26 1 16,0-22 0-16,0 3 0 16,0 4 0-16,0 8 0 15,0-4 0-15,0 4 0 16,0 0 0-16,0 0 0 16,0 4 0-16,-4-4 0 15,4 4 0-15,0 0 0 16,0 0 0-16,4 0 0 15,-4 4 0-15,0 3 0 16,0-3 0-16,0 4 0 16,0-4 0-16,0 0 0 15,0 0 0-15,0 0 0 0,0 3 0 16,0-3 1-16,0 0-1 16,0 4 0-16,0-4 0 15,5 4 0-15,-1 0 0 16,-4-1 0-16,0 1 0 15,0 0 0-15,0 0-1 16,0 0 1-16,0-1 0 16,0 1 1-16,0 0 0 15,0 0 0-15,0 0 0 16,0-4 0-16,5 3 0 16,-5-7 0-16,0 4-1 15,0-4 1-15,0 4-1 16,0 4 0-16,0 4 0 15,0-9 0-15,0 5 0 16,0-12 0-16,0 16 0 16,0-8 1-16,0 4 0 0,0 3 0 15,4-3-1-15,-4-4 1 16,0 4-1-16,-4-4 1 16,4 8-1-16,-5-5 0 15,5 1 0-15,0 0 0 16,0 0 0-16,0 0 0 15,0 3 0-15,0 5 0 16,0-12 0-16,0 4 0 16,0-4 0-16,0 3 0 15,0-3 0-15,0 0 0 16,0-4 0-16,0 4 0 0,0 0 0 16,0 4 0-16,0-4 0 15,0-1 0-15,0 5 0 16,0 4 0-16,0-8 0 15,0-4 0-15,0-12 0 16,0 16 0-16,0 8 0 16,0-12 1-16,5-16-1 15,-5 4 0-15,0 8 0 16,0 0 0-16,0 0 0 16,0 0 0-16,4 4 0 15,-4-4 0-15,0 4 0 16,0 0 0-16,5 0 0 15,-5 0 0-15,0-1 0 16,4 5 1-16,-4-4-1 16,0 4 0-16,0-4 0 0,0 0 0 15,0 0 0-15,0 4 0 16,0-4 0-16,0 8 0 16,0-5 0-16,0 1 0 15,0 0 0-15,4 0 0 16,-4 4 0-16,0-4 0 15,5 0 0-15,-1 0 1 16,-4-1 0-16,5 1 0 16,-5 0-1-16,4 0 1 15,-4 0-1-15,0 0 0 16,0 0 0-16,0 0 1 0,5-1-1 16,-5 5 0-16,0-4 1 15,0 0 0-15,0 0-1 16,4 4 1-16,-4 0-1 15,0-5 1-15,0 5-1 16,0-4 0-16,0 8 0 16,-4-4 0-16,-1 3 0 15,5 1 0-15,-4 4 0 16,-1 0 0-16,5 3-5 16,-4 1 1-16,4-8-8 15,-5 7 1-15</inkml:trace>
          <inkml:trace contextRef="#ctx0" brushRef="#br0" timeOffset="-71958.5758">3140 6 38 0,'0'-4'19'0,"-5"8"-16"16,-3-4 27-1,-10 15-26 1,-4 5 0-16,-5 4 1 16,1-1 0-16,-1 1-7 15,5-4 0-15,4-1 4 16,5-3 1-16,-1-8-3 15,6 0 0-15,3-4-7 16,5-4 0-16,0-4-7 16,-4-4 1-16</inkml:trace>
          <inkml:trace contextRef="#ctx0" brushRef="#br0" timeOffset="-71764.2503">2901 25 41 0,'17'4'20'0,"5"0"-11"0,-13 0 31 16,5 4-37-16,-1 0 1 16,5 8 0-16,-1 3 1 15,1 1-7-15,4 0 0 0,0 0 4 16,1-5 0-16,-1-3-9 16,0 0 1-16,-4-4-10 15,-1-16 1-15</inkml:trace>
        </inkml:traceGroup>
      </inkml:traceGroup>
    </inkml:traceGroup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0T14:23:54.294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5858208-14AC-437F-A5DA-28B9ED51DBFA}" emma:medium="tactile" emma:mode="ink">
          <msink:context xmlns:msink="http://schemas.microsoft.com/ink/2010/main" type="inkDrawing" rotatedBoundingBox="10231,10117 10253,11143 10218,11144 10197,10118" semanticType="callout" shapeName="Other">
            <msink:sourceLink direction="from" ref="{ABE544CE-7A8B-433B-AACD-47999A61268C}"/>
            <msink:sourceLink direction="to" ref="{3CB844D3-15D2-4C6D-8839-49205368FDB5}"/>
          </msink:context>
        </emma:interpretation>
      </emma:emma>
    </inkml:annotationXML>
    <inkml:trace contextRef="#ctx0" brushRef="#br0">-15-238 11 0,'0'0'5'0,"4"4"-4"0,-4-4 6 16,0-8-7-16,0 0 0 16,0 8 0-16,0 0 1 15,0 0-1-15,0-8 0 16,0 8 1-16,0 0 1 15,0-12 0-15,0 12 0 16,0 0 0-16,0 0 1 16,0 0-1-16,0-8 1 15,0 8-2-15,0 0 0 16,0 4 0-16,0 0 1 0,0-4-1 16,0 0 1-16,0 4-1 15,0 0 0-15,9-12 0 16,-9 8 0-16,0 4-1 15,0 0 0-15,0 0 0 16,0-4 1-16,-9 4-1 16,9 4 1-16,0-4 1 15,0 4 0-15,0-1 0 16,0 1 0-16,0 4 0 16,0-4 0-16,0 4-1 15,0 0 1-15,0-3-1 16,0-6 0-16,0 5 0 15,0-4 0-15,0 4 0 16,-4 0 0-16,4 0 0 16,0 0 0-16,0 0 0 0,0 0 0 15,0-5 0-15,4 9 0 16,-4-4-1-16,0 0 1 16,0 0-1-16,0 8 1 15,0-1-1-15,0 5 0 16,9-4 0-16,-9-12 1 15,0 4-1-15,0 4 1 16,0-5-1-16,0-3 1 16,-9-12 0-16,9 8 0 15,0 4 0-15,0-4 0 0,0 0-1 16,0 0 1 0,0 0 0-16,0 4 0 0,0 0-1 15,0 0 1-15,0 4-1 16,0 0 1-16,0 4-1 15,0 0 1-15,0-5 0 16,0 1 0-16,0 4-1 16,0-4 0-16,0 0 1 15,0 0 0-15,0 0 0 16,0 0 1-16,0-1-2 16,0 1 1-16,9 0 0 15,-4 0 1-15,-5 0-2 16,0 0 0-16,0 0-1 15,0 3 1-15,0 1 0 16,0 0 0-16,0 0 0 16,0 0 1-16,0 0 0 15,0-9 0-15,0 1 0 0,0 0 0 16,0 8-1-16,0-4 1 16,0 0-1-16,0 4 0 15,0 3 0-15,0-3 0 16,0 0 0-16,0 4 0 15,0-4 0-15,0-4 0 16,0-1 0-16,0 5 0 16,0 0 0-16,0-4 0 15,0 4 0-15,-5-4 0 16,5 3 0-16,0-3 0 16,0 4 0-16,0-4 0 0,0 4 0 15,0-4 0-15,0 0 0 16,0-1 0-16,0-3 0 15,0 4 0-15,0 0 0 16,0-4 0-16,0 4 0 16,0 0 0-16,0 4 0 15,0-4 0-15,0-1 0 16,0 1 0-16,0 4 0 16,0-4 0-16,0 0 0 15,0 0 0-15,0 1 1 16,5-2 0-16,-5 9-1 15,4-4 1-15,1-4 0 16,-1 4 0-16,-4-4-1 16,0 7 1-16,0-11-1 0,0 4 0 15,-4-16 0-15,-1 4 1 16,5 4-2-16,0 0 0 16,9 4-5-16,-5-8 0 15,1 8-8-15,-5-4 0 16,4 4-1-16,1-12 0 15</inkml:trace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0T14:31:02.956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06CBE59-D8E5-47B2-B87F-639BD4096965}" emma:medium="tactile" emma:mode="ink">
          <msink:context xmlns:msink="http://schemas.microsoft.com/ink/2010/main" type="writingRegion" rotatedBoundingBox="9317,10463 10001,9684 10155,9819 9471,10597"/>
        </emma:interpretation>
      </emma:emma>
    </inkml:annotationXML>
    <inkml:traceGroup>
      <inkml:annotationXML>
        <emma:emma xmlns:emma="http://www.w3.org/2003/04/emma" version="1.0">
          <emma:interpretation id="{1BAF32C1-3A7C-4152-8141-ED089A74A899}" emma:medium="tactile" emma:mode="ink">
            <msink:context xmlns:msink="http://schemas.microsoft.com/ink/2010/main" type="paragraph" rotatedBoundingBox="9317,10463 10001,9684 10155,9819 9471,105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D8AFD8-F56C-4C08-8627-DAFDD3D32874}" emma:medium="tactile" emma:mode="ink">
              <msink:context xmlns:msink="http://schemas.microsoft.com/ink/2010/main" type="line" rotatedBoundingBox="9317,10463 10001,9684 10155,9819 9471,10597"/>
            </emma:interpretation>
          </emma:emma>
        </inkml:annotationXML>
        <inkml:traceGroup>
          <inkml:annotationXML>
            <emma:emma xmlns:emma="http://www.w3.org/2003/04/emma" version="1.0">
              <emma:interpretation id="{69A7883F-9253-471C-A626-9C3F9338FCA8}" emma:medium="tactile" emma:mode="ink">
                <msink:context xmlns:msink="http://schemas.microsoft.com/ink/2010/main" type="inkWord" rotatedBoundingBox="9317,10463 10001,9684 10155,9819 9471,10597"/>
              </emma:interpretation>
              <emma:one-of disjunction-type="recognition" id="oneOf0">
                <emma:interpretation id="interp0" emma:lang="en-US" emma:confidence="0">
                  <emma:literal>r</emma:literal>
                </emma:interpretation>
                <emma:interpretation id="interp1" emma:lang="en-US" emma:confidence="0">
                  <emma:literal>7</emma:literal>
                </emma:interpretation>
                <emma:interpretation id="interp2" emma:lang="en-US" emma:confidence="0">
                  <emma:literal>M</emma:literal>
                </emma:interpretation>
                <emma:interpretation id="interp3" emma:lang="en-US" emma:confidence="0">
                  <emma:literal>Y</emma:literal>
                </emma:interpretation>
                <emma:interpretation id="interp4" emma:lang="en-US" emma:confidence="0">
                  <emma:literal>v</emma:literal>
                </emma:interpretation>
              </emma:one-of>
            </emma:emma>
          </inkml:annotationXML>
          <inkml:trace contextRef="#ctx0" brushRef="#br0">-764 176 8 0,'0'4'4'0,"5"-12"-5"0,-5 8 4 0,0 0-6 16,0 0 1-16,0 0-1 15,0 0 1-15,0 0 4 16,0 0 1-16,0 0-2 16,0 0 1-16,0 0 2 15,0 0 0-15,0 0-1 16,0 0 1-16,0 4-2 15,0-4 1-15,0 0-2 16,0 0 0-16,0 0-1 16,0 0 0-16,0 0 1 15,0 4 0-15,0 0 1 16,0 0 0-16,0 0 0 16,0-4 1-16,0 0-1 15,0 0 1-15,0 0-1 16,0 0 0-16,0 0 1 15,0 0 1-15,0 0 0 16,0 0 0-16,0 0 1 0,4-8 0 16,-4 0-1-16,5 0 1 15,-5 0-3-15,0 0 1 16,0 5-3-16,0-5 1 16,0 8-1-16,0-8 0 15,0 0 1-15,4 0 0 16,-4 0 0-16,0 0 1 15,0 0-1-15,0 0 1 16,0 5-1-16,0-5 0 16,0 0-1-16,0 4 1 15,0 4-1-15,0-8 0 0,0 4 0 16,0-4 1-16,0 4-1 16,0 0 1-16,0-4 0 15,0 1 0-15,0-1-1 16,0 8 1-16,0 8-1 15,0-1 1-15,4-18-1 16,-4 3 1-16,0 23-1 16,0-11 1-16,0 8-1 15,5 0 0-15,-1-8 0 16,-4-12 1-16,5 0 0 16,-5 8 0-16,0-8-1 15,0 8 1-15,4-11-1 16,1-1 1-16,-5 4-1 15,0-4 1-15,4 4-1 16,-4 8 0-16,4-8 0 16,-4 8 0-16,0 0 0 0,5-8 1 15,4 0-1-15,-9 1 1 16,4-1-1-16,-4-4 0 16,0 0 0-16,5 4 1 15,3-4-1-15,-8 12 0 16,5-4 0-16,-1-3 0 15,-4 7 0-15,0 0 1 16,5-4-1-16,-1-12 1 16,1 8-1-16,-5-4 1 15,0 4-1-15,4 0 0 0,0 1 0 16,1-5 0-16,4 4 0 16,-9 8 0-16,4-4 0 15,5-8 0-15,-5 4 0 16,1 4 1-16,-1-4-1 15,1-7 1-15,-1 3-1 16,1 4 1-16,-1 0 0 16,0-4 0-16,-4 12-1 15,5-4 0-15,-1-4 0 16,5 0 0-16,0-3 0 16,0 3 0-16,-5 16-1 15,1 0 1-15,4-8 0 16,-9 0 1-16,8 0-1 15,-3 0 0-15,4 0 0 16,-9 0 0-16,0 0 0 0,0 0 1 16,4-4-2-16,-4 4 1 15,5-4 0-15,-1-4 0 16,1 0 0-16,-1 0 0 16,0 0 0-16,1 0 1 15,-1 0-1-15,1 1 0 16,-1-1 0-16,1 4 0 15,-1-4 0-15,-4 8 0 16,4-4 0-16,1 0 0 16,-1 0 0-16,1 0 0 15,4-4 0-15,-5 4 0 0,0-4 0 16,5 4 0 0,0 0 0-16,-4 1 0 0,-1-1 0 15,5 0 1-15,-5 0-2 16,1 0 1-16,-1 0 0 15,5 0 1-15,-9 4-2 16,9-4 1-16,-9 4 0 16,9-4 0-16,-9 4 0 15,9-4 0-15,-9 4 0 16,8-4 0-16,-3 0 0 16,4 0 0-16,-5 0 0 15,1 0 1-15,3 0-1 16,-3 4 0-16,4 0 0 15,-5 0 0-15,5 0 0 16,-9 0 0-16,9-4-1 16,-9 4 1-16,9-3 0 15,-5-1 0-15,5 0 0 0,-9 4 0 16,9-4 0-16,-9 4 0 16,9-4 0-16,-9 4 1 15,9 0-1-15,-1-4 1 16,1 4 0-16,0-4 0 15,0 0 0-15,0 0 0 16,-5 0-1-16,5 4 0 16,0 0 0-16,0 0 0 15,0-4 1-15,0 4 0 16,0-4-1-16,-1 0 1 0,-8 4 0 16,9-4 0-16,-4-4-1 15,-1 1 1-15,1 3-2 16,-1 0 0-16,-4 4-5 15,4 0 1-15,1 4-10 16,-10 4 0-16,-3 7-3 16,-6-3 1-16</inkml:trace>
        </inkml:traceGroup>
      </inkml:traceGroup>
    </inkml:traceGroup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0T14:31:05.481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61FC34D-C777-4036-9B70-480E4A92FB51}" emma:medium="tactile" emma:mode="ink">
          <msink:context xmlns:msink="http://schemas.microsoft.com/ink/2010/main" type="inkDrawing" rotatedBoundingBox="9459,10576 10265,11333 10028,11586 9222,10829" semanticType="callout" shapeName="Other">
            <msink:sourceLink direction="with" ref="{ABE544CE-7A8B-433B-AACD-47999A61268C}"/>
            <msink:sourceLink direction="with" ref="{4A1AC0E0-6A2A-47D9-97A4-ACEB74692F66}"/>
          </msink:context>
        </emma:interpretation>
      </emma:emma>
    </inkml:annotationXML>
    <inkml:trace contextRef="#ctx0" brushRef="#br0">801 92 17 0,'4'4'8'0,"-4"4"-2"16,0-8 7-16,0 0-12 16,0 0 0-16,0 0 1 15,0 0 0-15,0 0-2 16,0 0 0-16,0 0 3 0,0 0 0 16,0 0-1-16,0 4 1 15,0 0-1-15,5 0 1 16,-5 0-2-16,0 0 1 15,0 0-1-15,0 4 0 16,0 0 0-16,0-1 1 16,0 1 0-16,0-4 0 15,0 0 0-15,0 0 1 16,0 0-1-16,0 0 0 16,0 0-1-16,4 0 1 15,-4 4-2-15,0 4 1 0,0-4 0 16,0-1 0-16,0 1 0 15,0 4 1-15,0-4 0 16,0 0 0-16,0 0 0 16,0 0 0-16,0-8 0 15,0 0 0-15,0 0-2 16,0 0 1-16,0 0 0 16,0 0 0-16,0 12 0 15,0-9 0-15,0 5 0 16,0 8 0-16,0-8-1 15,0 4 1-15,0 4-1 16,0-9 1-16,0 9-1 16,0-4 0-16,4-8 1 15,-4 4 0-15,5-4 0 16,-5 8 0-16,4-4 0 16,-4 3 0-16,0 1 0 0,0 4 0 15,0-8-1-15,0 0 1 16,5 4-2-16,-5-8 1 15,4 11 1-15,1-3 0 16,-1 0 0-16,-4-8 0 16,4 0-1-16,1 12 1 15,-1-8 0-15,-4 3 1 16,0-11-2-16,5 4 0 16,-5 4 0-16,4-4 0 15,1 4 0-15,-1 4 0 16,0 0 0-16,5-1 0 0,-9-3 0 15,5 0 0-15,-1 4 0 16,5-12 0-16,0 8 0 16,4 0 1-16,-4-12 0 15,-5-20 0-15,1 12 0 16,-1 1 0-16,5 3-1 16,-4 0 1-16,-1 4-1 15,5 4 1-15,0 0-1 16,-5 0 1-16,1 0-1 15,3 0 0-15,-3 4 0 16,4 0 1-16,0 0 0 16,-1 0 0-16,1 0-1 15,0 0 0-15,-4-1 0 16,-1 1 0-16,5 0 0 16,-5 0 0-16,5 4 0 15,0 0 1-15,-4-4-1 0,-1 0 0 16,5 0 0-16,-5 0 0 15,5 0 0-15,-4 4 1 16,-1-4-1-16,5 0 1 16,0 3-1-16,0-3 1 15,-1 4-1-15,1-4 1 16,0 0-1-16,0 0 1 16,0 0-1-16,0 0 0 15,0 0 0-15,-1 0 0 16,1 4 0-16,0 0 0 15,0 0 0-15,-5-1 0 0,5 1 0 16,0-4 0-16,0 0 0 16,0-4 0-16,0 0 0 15,0 0 0-15,-1 0 0 16,1 4 0-16,0 0 0 16,0 0 0-16,0 0 0 15,0 0 0-15,0 0 0 16,-1 0 0-16,1 0 0 15,0 0 1-15,0 0-1 16,0 0 0-16,0 0 0 16,0-4 0-16,0 0 0 15,-1 3 1-15,-8-3-1 16,9 0 1-16,0 0-1 16,0 0 1-16,0 0-1 15,-9 0 1-15,0 0-1 0,9 0 1 16,0 4-1-16,-1 0 0 15,6 0-3-15,-5 0 1 16,-1 4-8-16,10-4 0 16,-18 0-8-16,0 0 1 15,9-8-2-15,0 4 0 16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0T14:22:13.792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C385408-947C-4643-B764-A306C3858A72}" emma:medium="tactile" emma:mode="ink">
          <msink:context xmlns:msink="http://schemas.microsoft.com/ink/2010/main" type="inkDrawing" rotatedBoundingBox="7253,9031 13163,9073 13162,9144 7252,9101" semanticType="underline" shapeName="Other">
            <msink:destinationLink direction="with" ref="{6EB8DFDB-A32C-41C3-AC47-DB94DBD69E0A}"/>
          </msink:context>
        </emma:interpretation>
      </emma:emma>
    </inkml:annotationXML>
    <inkml:trace contextRef="#ctx0" brushRef="#br0">-7 56 6 0,'0'4'3'0,"-9"-8"-1"0,9 4 4 15,0 0-6-15,0 0 1 16,0 0 1-16,0 0 0 16,0 0-1-16,0-7 1 0,0 7 1 15,0-4 1-15,0 4 0 16,0-4 0-16,0 4-1 15,0 0 1-15,0 0-2 16,0 0 0-16,0 0-1 16,0 0 0-16,0 0 0 15,0 0 1-15,0 0-1 16,0 0 1-16,0 0 0 16,0 0 0-16,0 0 0 15,5-8 1-15,-5 8-1 16,0 0 0-16,4-4-1 15,-4 4 0-15,0 0 0 16,9-4 1-16,-9 4-1 16,9 0 0-16,-5-4-1 15,5 4 1-15,-9 0 0 16,5 0 0-16,-5 0-1 0,4-4 0 16,-4 4 0-16,0 0 1 15,0 0 0 1,5 0 0-16,-1 0 0 0,5 0 0 15,-9 0 0-15,4-4 0 16,1 4-1-16,4 0 1 16,-5 0-1-16,5-4 0 15,-5 0 0-15,1 4 1 16,-1-4-1-16,-4 4 1 16,0 0-1-16,9 0 0 15,-9 0 0-15,0 0 1 0,4 4-1 16,-4-4 1-16,9 0-1 15,-4 0 0-15,4 4 0 16,-1 0 0-16,1 0 0 16,0-8 1-16,0 4-1 15,-4-4 1-15,3 4-1 16,-8 0 0-16,9 0 0 16,0 0 1-16,0 0 0 15,-5 0 0-15,5 0 0 16,0 0 1-16,0 0-1 15,0 0 1-15,0 0-1 16,0 0 0-16,-5 4-1 16,5-4 0-16,0 0 0 15,4-4 1-15,-4 4-1 16,4-4 0-16,-4 4 0 16,0-4 1-16,4 4-1 0,-4 0 1 15,0 0-1-15,0 0 0 16,0 0 0-16,-1 0 1 15,1 0-1-15,0 0 0 16,-4 4 0-16,8-4 0 16,-4-4 0-16,0 4 1 15,-1 0-1-15,1 0 0 16,0 0 0-16,4 0 1 16,-4 0-1-16,5 0 0 15,-6 0 0-15,1 0 0 16,0 0 0-16,0 0 1 0,0 0-1 15,0 0 0-15,4 0 0 16,0 0 1-16,1 4-1 16,-1-4 0-16,0 4 0 15,1-4 1-15,-1 0-1 16,0 0 1-16,0 0-1 16,-4 0 0-16,0 0 0 15,0 0 1-15,0 0-1 16,4 0 1-16,-4 4-1 15,4 0 1-15,-4-4-1 16,0 0 0-16,0 0 0 16,0 4 0-16,0-4 0 15,-1 0 1-15,1 0-1 16,0 0 1-16,0 0-1 16,0-4 0-16,0 4 0 15,0 0 1-15,-1 0-1 16,1 0 0-16,5 0 0 0,-1 0 1 15,-4 0-1-15,4 0 1 16,0 0 0-16,1 0 0 16,-1 0 0-16,0 0 0 15,1 0-1-15,3-4 1 16,-3 4-1-16,-1 0 1 16,5 0-1-16,-5 0 0 15,0 4 0-15,0-4 1 16,1 0-1-16,-5 0 1 15,-1 0-1-15,6 0 1 0,-1 0-1 16,0 0 1-16,1 0-1 16,-1 0 1-16,0 0-1 15,0 0 1-15,1 0-1 16,-1 0 0-16,0 4 0 16,1-4 0-16,-1 0 0 15,0 0 0-15,1 0 0 16,-1 0 1-16,0 0-1 15,0 0 0-15,1 4 0 16,-1-4 1-16,0 0-1 16,1 0 1-16,-1 0-1 15,0 0 0-15,0 4 0 16,1-4 1-16,-5 4-1 16,4-4 0-16,-13 0 0 15,9 0 1-15,-5 4 0 0,1 0 0 16,3 0-1-1,-3-4 0-15,4 4 0 0,0-4 0 16,4 0 0-16,0 0 1 16,5 0-1-16,-5-4 0 15,5 4 0-15,0-4 1 16,-1 4-1-16,1 0 0 16,-5 0 0-16,5 0 0 15,0 0 0-15,-5 0 0 16,0 0 0-16,1 0 0 15,-1 0 0-15,0 0 0 16,1 0 0-16,-1 0 0 0,0 0 0 16,0 0 0-16,1 0 0 15,-1 0 0-15,0 0 0 16,1 0 0-16,-1 0 0 16,0 0 0-16,0 0 0 15,5 0 0-15,0 0 0 16,0 0 0-16,-1 0 0 15,1 0 0-15,-5 0 0 16,1 0 0-16,-1 0 0 16,0 0 0-16,1 4-1 15,-1 0 1-15,0-4 0 16,0 4 0-16,1-4 0 16,-1 0 1-16,-4 0-1 15,0-4 0-15,0 4 0 16,-1 0 0-16,6 0 0 15,-5 0 0-15,-1 0-1 16,6 0 1-16,-5 0 0 0,4 0 0 16,0 4 0-16,0-4 0 15,1 0 0-15,-1 0 0 16,-4 0 0-16,9 0 0 16,-5 0 0-16,0 0 0 15,-4 0 0-15,9 0 0 16,-5 0 0-16,0 0 0 15,1 0 0-15,-1 0 0 16,0 0 0-16,1-4 0 16,-1 4 0-16,0 0 0 15,9 0 0 1,-4 0 0-16,0 0 0 16,-1 0 1-16,1 0-1 15,0 0 0-15,0 0 0 16,-1 0 1-16,1-4-1 15,0 4 0-15,-1 0 0 16,1-4 1-16,-5 4-2 16,5 0 1-16,-5 0 0 15,1 0 0-15,-1 4 0 16,0-4 0-16,1 0 0 16,-1 0 0-16,0 0 0 15,1 0 0-15,-1 0 0 16,-4 0 0-16,0 0 0 15,-1 0 0-15,1 0 0 0,5 0 0 16,-6 0 0-16,6 0 0 16,-1 4 0-16,5-4 0 15,-5 0 0-15,0 0 0 16,1 0 0-16,3 0 0 16,-3-4 0-16,3 0 1 15,1 0-1-15,0 0 0 16,-1 4 0-16,1 0 0 15,-5 0-1-15,1 0 1 16,-1 0 0-16,0 4 0 0,1 0 0 16,-1-4 0-16,5 0 0 15,-1 0 0-15,1 0 0 16,-5 0 0-16,5 0 0 16,-5-4 0-16,1 4 0 15,3 0 0-15,1 0 0 16,0 0 0-16,-5 0 0 15,5 0 0-15,-5 0 0 16,5 0 0-16,-5 0 0 16,0 0 1-16,1 0-1 15,-1 0 0-15,0 0 0 16,1 0 0-16,-1-4 0 16,0 4 0-16,0 0 0 15,-4 0 0-15,0 0 0 16,0 0 0-16,4 0 0 15,-4 0 0-15,5 0 0 0,-6 0 0 16,6 0 0-16,-1 0 0 16,5 0 0-16,-5 0 0 15,0 0 0-15,5-4 0 16,-5 0 0-16,5 4 0 16,-5 0 0-16,1 0 0 15,3 0 0-15,-3 0 0 16,-1 0 0-16,0 0 0 15,0 0 0-15,1 0 1 16,-1 0-1-16,0 0 0 16,1 0 0-16,3 0 0 0,1 0-1 15,0 0 1-15,-5 0 0 16,5 0 0-16,-5 0 0 16,0 0 1-16,1 4-1 15,-1-4 0-15,0 0 0 16,5 0 0-16,-5 0-1 15,5 0 1-15,0 0 0 16,-1 0 0-16,-3 0 0 16,-1 0 0-16,0 4 0 15,1 0 1-15,-1 0-1 16,0 0 0-16,0-4 0 16,1 0 1-16,-5 0-1 15,4 0 0-15,-4 0 0 16,0 0 0-16,-1 0 0 15,-3 0 1-15,4 0-1 16,0 0 0-16,-1 0 0 0,1 0 0 16,0 0 0-16,0 0 0 15,4 0 0-15,1 0 0 16,-1 0 0-16,0 0 1 16,1 0-1-16,-1 0 0 15,0 0-1-15,0 0 1 16,1 0 0-16,-1 0 1 15,0 0-2-15,1 0 1 16,-1 0 0-16,0 0 1 0,0 0-1 16,-4 0 0-16,5 0 0 15,-1 0 0-15,0 0 0 16,-4 0 0-16,4 0 0 16,1 0 1-16,-1 0-1 15,0 0 0-15,0 0 0 16,1 0 0-16,-1 4 0 15,-4-4 0-15,4 0 0 16,0 0 0-16,1 4 0 16,-1-4 0-16,0 0 0 15,1 0 0-15,-1 0 0 16,0 0 0-16,1 0 0 16,-1-4 0-16,5 4 0 15,-5 0 0-15,-4 0 0 16,4 0 0-16,-4 0 0 15,0 0 0-15,0 0 0 16,-1 0 0-16,1 0 0 16,0 0 1-16,0 0-1 0,0 0 0 15,0 0 0-15,-9 0 0 16,4 0 0-16,1 0 0 16,3 0-1-16,-3 0 1 15,4 0 0-15,0 0 0 16,4 0 0-16,-4-4 0 15,0 4 0-15,4-4 0 16,0 4 0-16,-4 0 1 16,0 0-2-16,4 0 1 15,0 0 0-15,-4 0 0 16,0 0 0-16,5 0 0 0,-6 0 0 16,1 0 0-16,5 0 0 15,-6 0 0-15,1 0 0 16,5 0 0-16,-6 0 0 15,1 0 0-15,0 0 0 16,0-4 0-16,0 4 0 16,0-4 0-16,0 4 0 15,-1 0 0-15,1 0 0 16,0 0 0-16,0 0-1 16,0 4 1-16,0-4 0 15,0 0 0-15,-1 0 0 16,6 0 0-16,-5 0 0 15,4 0 0-15,-4 0 0 16,0 0 1-16,-1 0-1 16,1 0 0-16,0 4-1 15,0 0 1-15,0 0 0 16,0-4 0-16,0 4 0 0,-1-4 0 16,1 0 0-16,5 0 0 15,-6 0 0-15,1-4 1 16,0 4-2-16,0 0 1 15,0 0 0-15,0 0 0 16,-5 0 0-16,5 0 0 16,-4 4-1-16,-1-1 1 15,0-3 0-15,1 0 0 0,-1 0 0 16,5 0 1-16,0 0-1 16,0-3 0-16,-5 3 0 15,5 0 0-15,-4 0-1 16,3 0 1-16,-3 0 0 15,-1 3 0-15,1 1 0 16,-5-4 0-16,0 0 0 16,9 0 0-16,-5 0 0 15,0-4 0-15,-4 4 0 16,5-3 0-16,-5 3 0 16,4-4 0-16,-4 4 0 15,0 0 0-15,0 0-1 16,0 0 1-16,9 0 0 15,-4 4 0-15,-5-4 0 16,0 0 0-16,8 0 0 0,-8 0 0 16,9 0 0-16,0 0 0 15,0 0 0 1,-5 0 0-16,-4 0 0 0,9 0 0 16,0 0 0-16,-9 0 0 15,0 0 0-15,0 0 0 16,9 0 0-16,0 0 0 15,-5 0-1-15,5 0 1 16,-4 0 0-16,3 0 1 16,-3 0-1-16,4 0 0 15,-9 0 0-15,4 3 0 16,1 1 0-16,-1 0 0 0,-4 0-1 16,0-4 1-16,9 0 0 15,-5 0 0-15,5 0 0 16,-4 0 0-16,-1 0 0 15,-4 0 0-15,0 0 0 16,9 0 0-16,-9 0 0 16,4 4 0-16,1 0 0 15,-1 0 1-15,5 0-1 16,-5-4 0-16,-4 0-1 16,5 0 1-16,-1 4 0 15,5-4 0-15,-9 0 0 16,9 0 0-16,0 0 0 15,-9 0 0-15,4 0 0 16,-4 0 0-16,0 0 0 16,0 0 1-16,0 0-2 0,0 0 1 15,0 0-1-15,0 0 1 16,0 0-3-16,0 4 1 16,0-4-7-16,-4 0 0 15,-5 4-7-15,-4 0 0 16,4 0-2-16,4 0 0 15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0T14:31:10.178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BE544CE-7A8B-433B-AACD-47999A61268C}" emma:medium="tactile" emma:mode="ink">
          <msink:context xmlns:msink="http://schemas.microsoft.com/ink/2010/main" type="inkDrawing" rotatedBoundingBox="10097,11322 10883,10492 11130,10725 10344,11555" semanticType="scratchOut" shapeName="Other">
            <msink:sourceLink direction="with" ref="{4A1AC0E0-6A2A-47D9-97A4-ACEB74692F66}"/>
            <msink:sourceLink direction="with" ref="{BE12CFA5-9DCA-476A-BF9D-56AB7FFF1058}"/>
            <msink:destinationLink direction="from" ref="{B5858208-14AC-437F-A5DA-28B9ED51DBFA}"/>
            <msink:destinationLink direction="with" ref="{861FC34D-C777-4036-9B70-480E4A92FB51}"/>
          </msink:context>
        </emma:interpretation>
      </emma:emma>
    </inkml:annotationXML>
    <inkml:trace contextRef="#ctx0" brushRef="#br0">1505 901 19 0,'0'0'9'0,"5"-8"2"16,-5 8-1-16,0 0-9 15,0 0 1-15,0 0 1 16,0 0 1-16,0 0-4 16,0 0 1-16,0 0 4 15,0 0 0-15,0 0-1 16,4-4 0-16,0 0-1 16,-4 4 1-1,5-4-2 1,-5 4 1-16,0 0 0 15,9-4 0-15,-9 4-1 16,0 0 1-16,9 0-1 16,-5 0 1-16,0-4-2 15,10 0 1-15,-5 0-2 0,-5 0 0 16,5 0 1-16,-5 0 0 16,5 0-1-16,0 0 1 15,0 0 0-15,0 4 0 16,0-3-1-16,-1-1 1 15,1 0-1-15,0-4 0 16,0 0 0-16,0 0 0 16,0 0 0-16,0 4 0 15,-1-4 0-15,-3 4 0 16,4 0 0-16,0 0 1 0,-1 0-1 16,1 1 0-16,0-1 0 15,-4 0 0-15,3 0 0 16,-3 0 0-16,-1 0 0 15,1 0 0-15,4 4 0 16,-1-4 0-16,1 0 0 16,0 0 0-16,-4 4 0 15,-1-4 0-15,5 0 0 16,-5 0 0-16,5 0 0 16,0 0 0-16,0 0 0 15,0 0 0-15,0 1 0 16,0-1 0-16,-1 0 0 15,1 0 0-15,-4 0 0 16,-1 0 0-16,5 0 0 16,-5 0 0-16,5 0 0 15,-4 0 0-15,4 0 0 16,-1-4 0-16,1 4 0 0,0 0 0 16,-4-4 0-16,3 4 0 15,1 1 0-15,-4-1 0 16,4 0 0-16,-1 0 0 15,-3 0 0-15,4 12 0 16,0 7 0-16,-5-3 1 16,0 0-1-16,1-8 0 15,-5-4 0-15,4 4 0 16,-4-4-1-16,5 0 1 16,-1-8 0-16,1 0 0 0,-1 4 0 15,0 0 0-15,1-4-1 16,-1-3 1-16,1-1 0 15,-1 0 1-15,1 4-1 16,-1 0 0-16,0-4-1 16,1 4 1-16,-5 8 0 15,4-7 0-15,1 3 0 16,-1-8 0-16,1 0 0 16,-1 4 1-16,0-4-1 15,1 4 0-15,-1-7 0 16,1 3 1-16,-5 4-1 15,4 0 0-15,1-4 0 16,-1 0 0-16,0 1 0 16,5 3 0-16,-9-4 1 15,5-8 0-15,-5 8-1 16,4-11 1-16,-4 11 0 16,5 0 0-16,-5 0-1 0,0 4 1 15,0-4-1-15,0-7 0 16,0 3 0-16,0 0 1 15,0 0-1-15,0 1 0 16,0-1 0-16,0 0 0 16,4 0 0-16,1-3 0 15,-1 3 0-15,0 0 0 16,1 0-1-16,-5 0 1 16,0 1-2-16,0-1 1 15,4 0-6-15,-4 4 1 0,0 1-8 16,0 11 0-16,-4 0-1 15,4 3 0-15</inkml:trace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0T14:24:53.957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FF14D1F-1CE0-4D69-82AB-0FDB1F232D58}" emma:medium="tactile" emma:mode="ink">
          <msink:context xmlns:msink="http://schemas.microsoft.com/ink/2010/main" type="writingRegion" rotatedBoundingBox="7302,13981 14588,14011 14584,15084 7297,15054"/>
        </emma:interpretation>
      </emma:emma>
    </inkml:annotationXML>
    <inkml:traceGroup>
      <inkml:annotationXML>
        <emma:emma xmlns:emma="http://www.w3.org/2003/04/emma" version="1.0">
          <emma:interpretation id="{3963236F-3B75-4585-A00D-59D4409172CB}" emma:medium="tactile" emma:mode="ink">
            <msink:context xmlns:msink="http://schemas.microsoft.com/ink/2010/main" type="paragraph" rotatedBoundingBox="7270,14003 8720,13857 8771,14361 7321,145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E4076A8-369F-43DA-9777-0D11E1E29236}" emma:medium="tactile" emma:mode="ink">
              <msink:context xmlns:msink="http://schemas.microsoft.com/ink/2010/main" type="line" rotatedBoundingBox="7270,14003 8720,13857 8771,14361 7321,14507"/>
            </emma:interpretation>
          </emma:emma>
        </inkml:annotationXML>
        <inkml:traceGroup>
          <inkml:annotationXML>
            <emma:emma xmlns:emma="http://www.w3.org/2003/04/emma" version="1.0">
              <emma:interpretation id="{5C306492-A6CA-4BA0-8CF2-8BDE31A29768}" emma:medium="tactile" emma:mode="ink">
                <msink:context xmlns:msink="http://schemas.microsoft.com/ink/2010/main" type="inkWord" rotatedBoundingBox="7270,14003 8720,13857 8771,14361 7321,14507"/>
              </emma:interpretation>
              <emma:one-of disjunction-type="recognition" id="oneOf0">
                <emma:interpretation id="interp0" emma:lang="en-US" emma:confidence="0">
                  <emma:literal>=</emma:literal>
                </emma:interpretation>
                <emma:interpretation id="interp1" emma:lang="en-US" emma:confidence="0">
                  <emma:literal>t</emma:literal>
                </emma:interpretation>
                <emma:interpretation id="interp2" emma:lang="en-US" emma:confidence="0">
                  <emma:literal>}</emma:literal>
                </emma:interpretation>
                <emma:interpretation id="interp3" emma:lang="en-US" emma:confidence="0">
                  <emma:literal>Z</emma:literal>
                </emma:interpretation>
                <emma:interpretation id="interp4" emma:lang="en-US" emma:confidence="0">
                  <emma:literal>z</emma:literal>
                </emma:interpretation>
              </emma:one-of>
            </emma:emma>
          </inkml:annotationXML>
          <inkml:trace contextRef="#ctx0" brushRef="#br0">-2893 4103 1 0,'-4'-4'0'0,"8"16"1"15,-4-12 0-15,0 0-1 16,0 0 0-16,0 0 1 15,0 0 0-15,0 0-1 16,0 0 0-16,0 0 1 16,0 0 1-16,0 0-1 15,0 0 1-15,0 0-1 16,0 0 0-16,0 0-1 16,0 0 1-16,0 0 0 15,0 0 0-15,0 0 0 16,0 0 1-16,0 0-1 0,0 0 1 15,0 0 0-15,0 0 0 16,0 0-1-16,0 0 1 16,0 0-1-16,0 0 1 15,0 0-1-15,0 0 0 16,0 0-1-16,0 0 1 16,0 0 0-16,0 0 0 15,5-8-1-15,-5 8 1 16,0 0-1-16,0-11 0 15,0 11 0-15,0 0 0 0,0 0 0 16,0 0 1-16,0-8-1 16,0 8 1-16,0 0 0 15,4-8 0-15,-4 0 0 16,0 8 0-16,0-8-1 16,0 8 0-16,0 0 0 15,0 0 1-15,0 0-1 16,0-8 0-16,0 8 0 15,0 0 0-15,0 0 0 16,0-8 1-16,0 8-1 16,0 0 1-16,5-8-1 15,-5 0 0-15,0 1 0 16,0 7 0-16,4-8 0 16,-4 8 1-16,0-8-1 15,0 0 1-15,0 8-1 16,0 0 1-16,0 0-1 15,0-4 1-15,0-4-1 0,0 8 0 16,0-8 0-16,0 8 0 16,0-4 0-16,0 4 0 15,0-11 0-15,0 11 0 16,0-8 0-16,0 0 1 16,0 0-1-16,0 8 0 15,0 0 0-15,0-8 0 16,0 8 0-16,0-8 0 15,0 0 0-15,0 8 1 16,0 0-1-16,4-8 1 0,-4 8 0 16,0-7 0-16,0 7-1 15,5-8 0-15,-5 4 0 16,0 4 0-16,0 0 0 16,0-12 0-16,0 4 0 15,0 0 0-15,0 8 0 16,0-8 0-16,0 8 0 15,4-8 0-15,1 1 0 16,-5-1 1-16,0 8-1 16,0 0 0-16,0 0 0 15,0 0 0-15,0 0 0 16,0 0 0-16,0 0 0 16,4-8 0-16,-4 0 0 15,0 0 0-15,5 0 0 16,-1 0 1-16,-4 0-1 15,4 1 0-15,-4-1 0 16,5 0 0-16,-5 8 0 0,0 0 1 16,0 0 0-16,0 0 1 15,0 0-1-15,4-4 0 16,-4 4-1-16,0-8 0 16,0 8 0-16,0-8 1 15,0 0-1-15,0 8 0 16,5-12 0-16,-5 12 0 15,4-7 1-15,-4 7 0 16,0 0 0-16,0 0 0 16,0 0-1-16,9 0 1 15,0 0-1-15,-9 0 0 0,9-4 0 16,-9 4 1-16,4-4-1 16,5 0 1-16,0 0 0 15,-5 0 0-15,-4 4-1 16,0 0 1-16,5-4 0 15,4 0 0-15,-5 0-1 16,1 0 0-16,-5 4 0 16,8-4 0-16,-8 4 0 15,9-4 1-15,-4 0-1 16,4 0 0-16,-5 4 0 16,5-4 0-16,-9 4 0 15,9-4 0-15,0 1 0 16,-5-1 1-16,-4 4-1 15,4-4 0-15,1 0 0 0,-5 4 1 16,9-4-1-16,-9 4 0 16,0 0 0-16,4-4 1 15,-4 4-1-15,9-4 0 16,-9 4 0-16,9-4 0 16,0 0 0-16,0 0 1 15,-9 4-1-15,8-4 0 16,1 4 0-16,0-4 1 15,0 4-1-15,-5 0 1 16,1 0-1-16,4 0 1 16,-5 0-1-16,5 0 1 15,-5 0-1-15,1 0 0 0,4 0 0 16,0 0 1-16,4 0-1 16,-4-4 0-16,0 4 0 15,-1-4 0-15,1 4-2 16,0 0 0-16,-4 0-3 15,-1 0 1 1,5 0-7 0,-5 0 1-16</inkml:trace>
          <inkml:trace contextRef="#ctx0" brushRef="#br0" timeOffset="-11006.1136">-2879 3603 11 0,'4'0'5'0,"-8"0"-5"0,4 0 6 0,0 0-6 16,0 0 0-16,0 0 0 15,0 0 1-15,0 4-1 16,0-4 1-16,0 0 0 16,0 0 1-16,0 0-1 15,0 0 1-15,0 0-1 16,0 0 1-16,0 0-1 15,0 0 0-15,0 0 0 16,0 0 0-16,4 0-1 16,-4 0 1-16,0 0 0 15,4 4 1-15,-4-4-1 16,0 0 1-16,0 0-1 16,0 0 1-16,0 0-1 15,0 0 1-15,0 0-1 16,0 0 0-16,5 0 0 0,4 0 0 15,-9 0-1-15,4 0 1 16,-4 0-1-16,0 0 1 16,0 0 0-16,5 0 0 15,-5 0-1-15,0 0 1 16,0 0 0-16,8-4 0 16,-8 4 0-16,9-4 0 15,-4 0 0-15,-5 4 0 16,0 0-1-16,4-4 1 15,5 4-1-15,-9 0 1 0,9 0-1 16,0 0 0 0,0 0 1-1,0 0 0-15,-1 4-1 16,1-4 1-16,-4 0 0 16,4 0 0-16,-5 0-1 15,5 0 1-15,0 0-1 16,-5 0 1-16,5 0-1 15,0 0 1-15,0 4-1 16,0-4 0-16,-5 0 0 16,5 0 0-16,4 0 0 15,0-4 1-15,-4 0-1 16,0 4 0-16,-4 0 0 16,3 0 1-16,1 0-1 15,-4 0 0-15,4 0 0 16,-5 0 1-16,5 0-1 0,0 0 0 15,0 0 1-15,-1 0 0 16,1-4-1-16,0 0 1 16,9 4-1-16,-9 0 1 15,4 0-1-15,-4 0 1 16,0 0-1-16,0 0 0 16,-1 4 0-16,-8-4 0 15,9 4 0-15,0-4 0 16,-4 4 0-16,3-4 1 15,1 0-1-15,0 0 0 16,0 0 0-16,0 0 0 16,0 0 0-16,0 0 0 0,0 0 0 15,-1 4 0-15,1-4 0 16,0 4 0-16,0-4 0 16,0 4 0-16,0-4 0 15,0 0 0-15,4 0 0 16,-4 0 0-16,0 0 0 15,-1 0 0-15,1 0 0 16,0 0 0-16,0 4 0 16,0 0 0-16,0 0 0 15,0-4 0-15,-1 0 0 16,1 0 0-16,0 0 0 16,0 0 0-16,0-4 0 15,0 4 0-15,-5 0 0 16,1 0 0-16,-5 0 0 15,4 0 0-15,0 4 0 16,-4-4 0-16,5 4 0 0,-1 0 0 16,5 0 0-16,0 0 0 15,0-4 0-15,0 0 0 16,4 0 0-16,-4 0 0 16,0 0 0-16,0 0 0 15,-1 0 0-15,-8 0 0 16,9 0 0-16,0 0 1 15,0 0-1-15,0 4 0 16,0 0 0-16,4-4 0 16,-4 0 0-16,4 0 1 15,-4 0-1-15,4 0 0 0,-4 0 0 16,0 0 0-16,0 0 0 16,0 0 0-16,0 0 0 15,4 0 0-15,-4 3 0 16,0-3 0-16,0 0 0 15,-5 0 0-15,5 0 0 16,0 0 1-16,0 0-1 16,-1 0 0-16,1 0 0 15,-4 0 1-15,4 4-1 16,-5 0 0-16,0 0 0 16,1-4 0-16,4 0 0 15,0 0 0-15,-1 0 0 16,1 0 0-16,0 0 0 15,0 0 0-15,0 0 0 16,-5 0 0-16,1 0 0 16,4 0 0-16,-5 0 0 0,0 0 0 15,1 0 0-15,-1 0 0 16,1 0-1-16,4 0 1 16,-5 0 0-16,5 0 0 15,0 0 0-15,0 0 0 16,0 0 0-16,-1 0 1 15,1 0-1-15,-4 0 0 16,4 0 0-16,-9 0 0 16,8 0 0-16,-3 0 0 15,-1 0 0-15,1 0 0 0,-1 4 0 16,1-4 0-16,3 0 0 16,-3 0 0-16,4 0 0 15,0 0 0-15,-5 0 0 16,5 0 1-16,-9 0-2 15,0 0 1-15,4 0 0 16,1 0 0-16,-1 0 0 16,1 0 0-16,-5 0-1 15,4 4 1-15,0-4 0 16,1 0 1-16,-1 0-1 16,1 0 0-16,-1 0 0 15,1 0 0-15,-1 0 0 16,-4 0 0-16,0 0-2 15,0 0 0-15,0 0-7 16,0 0 0-16,-9 4-2 16,-9 0 1-16</inkml:trace>
        </inkml:traceGroup>
      </inkml:traceGroup>
    </inkml:traceGroup>
    <inkml:traceGroup>
      <inkml:annotationXML>
        <emma:emma xmlns:emma="http://www.w3.org/2003/04/emma" version="1.0">
          <emma:interpretation id="{549F465E-8C48-411D-959F-C356BC38A7BA}" emma:medium="tactile" emma:mode="ink">
            <msink:context xmlns:msink="http://schemas.microsoft.com/ink/2010/main" type="paragraph" rotatedBoundingBox="7299,14507 14586,14537 14584,15084 7297,150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646E73D-EC4F-47BB-9EAB-FFAE2771CEDF}" emma:medium="tactile" emma:mode="ink">
              <msink:context xmlns:msink="http://schemas.microsoft.com/ink/2010/main" type="inkBullet" rotatedBoundingBox="7299,14589 7773,14591 7771,15056 7297,15054"/>
            </emma:interpretation>
            <emma:one-of disjunction-type="recognition" id="oneOf1">
              <emma:interpretation id="interp5" emma:lang="en-US" emma:confidence="0">
                <emma:literal>6</emma:literal>
              </emma:interpretation>
              <emma:interpretation id="interp6" emma:lang="en-US" emma:confidence="0">
                <emma:literal>=</emma:literal>
              </emma:interpretation>
              <emma:interpretation id="interp7" emma:lang="en-US" emma:confidence="0">
                <emma:literal>E</emma:literal>
              </emma:interpretation>
              <emma:interpretation id="interp8" emma:lang="en-US" emma:confidence="0">
                <emma:literal>☹</emma:literal>
              </emma:interpretation>
              <emma:interpretation id="interp9" emma:lang="en-US" emma:confidence="0">
                <emma:literal>:</emma:literal>
              </emma:interpretation>
            </emma:one-of>
          </emma:emma>
        </inkml:annotationXML>
        <inkml:trace contextRef="#ctx0" brushRef="#br0" timeOffset="478101.9584">-2908 4206 5 0,'0'4'2'0,"0"-20"-4"16,0 16 5-16,0 4-4 15,0-4 1-15,0 4-1 16,0-4 0-16,0 0 1 16,0 0 1-16,0 0 0 15,0 0 0-15,0 0 1 16,0 4 0-16,0-4 0 15,0 0 0-15,0-8 0 16,0 8 0-16,0 0-1 16,0 0 0-16,0 0-1 15,0 0 1-15,0 0 0 16,0 0 1-16,0 0 0 16,0 0 0-16,0 0 1 15,0 0 0-15,0 0-1 0,0 0 1 16,0 0-2-16,0 4 1 15,0-4-1-15,4 4 1 16,-4-4-1-16,0 0 0 16,5 8 0-16,-5-4 1 15,0 0-1-15,0 0 1 16,0-4-1-16,0 4 1 16,0-4-1-16,0 4 0 15,0 0 0-15,0 3 0 16,0-3-1-16,0 0 1 15,0 0-1-15,0 0 1 0,0 0 0 16,0 0 0-16,0-12-1 16,0 8 0-16,0 8 0 15,0-24 1-15,0 4-1 16,0 5 1-16,0 3-1 16,0 4 0-16,0 0 0 15,0 0 1-15,0 0-1 16,0 0 1-16,0 0-1 15,0 0 0-15,0 4 0 16,0-4 1-16,0 4-1 16,0-4 0-16,0 3 0 15,0 1 0-15,0 0 0 16,0 0 0-16,0 0 0 16,0 0 1-16,0 0-1 15,0 0 1-15,0 4-1 16,0-4 1-16,0 4-1 0,0 0 1 15,0-1-2-15,4 1 1 16,-4 0 0-16,0 0 1 16,0 0-1-16,0 0 0 15,0 0 0-15,0-4 1 16,0 4-1-16,0-5 1 16,0 1-1-16,5 0 0 15,-5 4 0-15,4 0 1 16,-4 0 0-16,0 0 0 15,0 0-1-15,0 0 0 16,0-1 0-16,0 1 1 0,0-4-1 16,0 4 0-16,0-4 0 15,0 4 1-15,0-4-1 16,0 0 0-16,0 4 0 16,0 0 0-16,0 3 0 15,0-3 0-15,0-4 0 16,0 4 0-16,0-4 1 15,0-4 0-15,5 4 0 16,-5-4 0-16,0 0 0 16,4 4 0-16,-4 4 0 15,0-8 0-15,0 12-1 16,0-8 1-16,0 7-1 16,0 1 0-16,0-4 0 15,0 4 0-15,0 0 0 16,0-8 0-16,0 4-5 0,0-8 1 15,0 0-7-15,-4 3 0 16</inkml:trace>
        <inkml:trace contextRef="#ctx0" brushRef="#br0" timeOffset="476946.6269">-2905 4205 3 0,'-4'-4'1'0,"8"8"-3"0,-4-4 2 16</inkml:trace>
        <inkml:trace contextRef="#ctx0" brushRef="#br0" timeOffset="477112.5135">-2908 4206 1 0,'-4'8'0'0,"4"-12"0"0,0 4 1 16</inkml:trace>
        <inkml:trace contextRef="#ctx0" brushRef="#br0" timeOffset="479078.0052">-2915 4643 20 0,'0'-8'10'0,"0"20"-5"0,0-12 7 15,0 0-11-15,0 0 1 0,0 0 3 16,0 0 0-16,0 0-5 16,5-4 0-16,3-4 3 15,-8 8 1-15,5 0-2 16,-1-4 1-16,1 8-2 16,-1 0 0-16,-4-4-1 15,5 0 1-15,-5 0-1 16,8 8 0-16,1-8 0 15,-9 0 1-15,5-4 0 16,4 8 0-16,-1-4 0 16,-8 0 0-16,0 0 0 15,0 0 0-15,0 0 0 16,0 0 0-16,9 0-1 16,0 0 1-16,0 4-1 15,-5-4 0-15,5 0 0 16,0 4 0-16,0-4-1 0,-4 4 1 15,-1-4 0-15,5-4 0 16,-5 4 0-16,5 0 0 16,0-4 0-16,-5 4 0 15,5 0 0-15,-4 0 0 16,4 0 0-16,-1 0 0 16,1 4 0-16,5-12 0 15,-6 8 0-15,6 0 0 16,-5 0 0-16,4-4 1 15,0 8-1-15,0-4 0 16,1 0 0-16,-1 0 1 0,0 0-1 16,1 4 0-16,-1-4 0 15,0-4 1-15,0 0-1 16,1 4 0-16,-5 0-2 16,-1 0 0-16,1-4-5 15,5 8 1-15,-1 0-5 16,-4 4 1-16</inkml:trace>
      </inkml:traceGroup>
      <inkml:traceGroup>
        <inkml:annotationXML>
          <emma:emma xmlns:emma="http://www.w3.org/2003/04/emma" version="1.0">
            <emma:interpretation id="{3B15CE6C-53DF-4CB7-B028-4111453B2640}" emma:medium="tactile" emma:mode="ink">
              <msink:context xmlns:msink="http://schemas.microsoft.com/ink/2010/main" type="line" rotatedBoundingBox="7789,14509 14586,14537 14584,15051 7787,15023"/>
            </emma:interpretation>
          </emma:emma>
        </inkml:annotationXML>
        <inkml:traceGroup>
          <inkml:annotationXML>
            <emma:emma xmlns:emma="http://www.w3.org/2003/04/emma" version="1.0">
              <emma:interpretation id="{1B06D1D8-805C-41AD-A207-AD63B0297417}" emma:medium="tactile" emma:mode="ink">
                <msink:context xmlns:msink="http://schemas.microsoft.com/ink/2010/main" type="inkWord" rotatedBoundingBox="7789,14508 13224,14543 13220,15049 7786,15014"/>
              </emma:interpretation>
              <emma:one-of disjunction-type="recognition" id="oneOf2">
                <emma:interpretation id="interp10" emma:lang="en-US" emma:confidence="0">
                  <emma:literal>timer</emma:literal>
                </emma:interpretation>
                <emma:interpretation id="interp11" emma:lang="en-US" emma:confidence="0">
                  <emma:literal>times'</emma:literal>
                </emma:interpretation>
                <emma:interpretation id="interp12" emma:lang="en-US" emma:confidence="0">
                  <emma:literal>timer'</emma:literal>
                </emma:interpretation>
                <emma:interpretation id="interp13" emma:lang="en-US" emma:confidence="0">
                  <emma:literal>timers'</emma:literal>
                </emma:interpretation>
                <emma:interpretation id="interp14" emma:lang="en-US" emma:confidence="0">
                  <emma:literal>time's'</emma:literal>
                </emma:interpretation>
              </emma:one-of>
            </emma:emma>
          </inkml:annotationXML>
          <inkml:trace contextRef="#ctx0" brushRef="#br0" timeOffset="483464.6301">-1838 4616 3 0,'-5'0'1'0,"5"-12"7"0,0 12-11 15,0 0 5-15,0 0 1 16,0 0 1-16,0 0 1 16,0 0-6-16,0 0 1 15,5 4 4-15,-5-4 0 16,0 0-1-16,0 0 0 16,4-8-1-16,-4 8 0 0,0 0 0 15,0 0 0-15,5 0 0 16,-5 0 0-16,4 0-1 15,-4 0 1-15,0 0 0 16,4 4 0-16,1-8-1 16,-1 4 0-16,1 4-1 15,-5-4 1-15,4-4-1 16,1 4 1-16,-1 0-1 16,0 0 0-16,5 4 0 15,-4-4 0-15,-1 0 0 16,5 4 0-16,-5-4 0 15,1 0 0-15,-5 0 0 16,9 0 0-16,-5-4 0 16,1 0 0-16,-1 4 0 15,5 0 0-15,0-4 0 16,0 4 0-16,-1 0 0 16,1 0 0-16,0 0 0 0,0 4 0 15,0-4 0-15,0-4 0 16,0 4 0-16,-5-4 1 15,5 0-1-15,-5 4 0 16,5 4 0-16,0-4 0 16,0-4 0-16,0 0 0 15,0 4 0-15,-5 0 0 16,5 0 1-16,0-4 0 16,-5 4 0-16,5 0 0 15,0 4 0-15,0-4 0 0,-5-4 0 16,5 4 0-16,0 0 0 15,-5 0 0-15,1 4 0 16,4-8 0-16,0 0 0 16,-1 0 0-16,-8 4-1 15,9 0 1-15,-4 4-1 16,-5-4 0-16,4 4 0 16,1-4 0-16,-5 0 0 15,0 0 0-15,4-4 0 16,-4 4 0-16,9-8 0 15,-5 8 1-15,5 0-1 16,0 0 0-16,0 0 0 16,0 0 1-16,0-4-1 15,-1 0 0-15,1 4 0 0,0 0 0 16,0-4 0-16,0 1 1 16,0 3-2-16,0 0 1 15,-1 0 0-15,1 0 1 16,0 0-1-16,4 0 1 15,-4 3-1-15,9-3 1 16,-5 4-1-16,1 0 1 16,-1-8-1-16,0 4 1 15,1 0-1-15,-6 0 0 16,1 0 0-16,0-4 1 16,0 4-1-16,0 0 1 15,0 0-1-15,0 0 0 0,-1 0 0 16,1 0 1-16,0 4-1 15,0 0 0-15,0-4 0 16,0 4 0-16,4 0 1 16,-4-4 0-16,0 4-1 15,4-4 0-15,-4 0 0 16,0 0 1-16,0 8-1 16,4-4 0-16,-4-4 0 15,4 0 0-15,0 0 0 16,1 0 1-16,-1 4-1 15,-4-4 0-15,4 0 0 16,0 0 0-16,1 0 0 16,-1 0 0-16,-4 8 0 15,0-4 0-15,0-4-1 16,-1 0 1-16,1 0 0 16,0 8 0-16,0-8 0 0,0 0 1 15,0 0-1-15,0 4 0 16,-5 0 0-16,-4-4 1 31,9 0-1-31,0-8 0 16,0 8 0-16,-1 4 0 15,6-4 0-15,-1 0 0 16,-4 0 0-16,0 0 0 16,0 0 0-16,-1 0 0 0,6 0 0 15,-1-4 0-15,-4 0 0 16,9-4 0-16,-5 4 0 15,0 0 0-15,0 4-1 16,1 4 1-16,-1-4 0 16,5-4 0-16,-5 4 0 15,0 0 0-15,1 0 0 16,-1 0 0-16,0 0 0 16,1 0 0-16,-1 0 0 15,0 0 0-15,0 0 0 16,1 0 0-16,-1 0 0 15,0 0 0-15,1 4 0 16,-1-4 0-16,0 0 0 16,0-4 0-16,1 4 0 15,-1 0 0-15,0 0 0 16,1-4 0-16,-1 8 0 16,0 0 0-16,0 0 0 0,1-4 0 15,-1 4 0-15,0-12 1 16,1 8-1-16,-1-8 0 15,0 8 0-15,0 0 0 16,1 0 0-16,-1 0 0 16,-4 0 0-16,0 0 0 15,0-4 0-15,-5 4 0 16,1 0 0-16,3-4 0 16,1 0 0-16,0 0 0 15,0 4 0-15,0 0 0 0,4 4 0 16,0-8 1-16,1 4-1 15,-1 0 0-15,0 4 0 16,5-8 0-16,-5 12 0 16,5-12 0-16,-5 4 0 15,1-4 0-15,-1 0 0 16,5 4 0-16,-5 4 0 16,5-8 0-16,-1 4 0 15,-3 0 0-15,-1 4 0 16,0-8 0-16,0 4 0 15,1 4 0-15,-1-4 0 16,0 0 0-16,1 0-1 16,-1 4 1-16,0-4 0 15,1 0 0-15,3 0 0 16,-3 0 1-16,3 0-1 16,-3 4 0-16,3-4 0 0,-3 0 0 15,-1 4 0-15,0-8 0 16,5 4 0-16,-5 4 0 15,0 4 0-15,1-8 0 16,-1 8 0-16,0-4 0 16,1 0 0-16,-1-8 0 15,-4 4 0-15,0 0 0 16,-1 4 0-16,1-4 0 16,-4 4 0-16,4 0 0 15,-5-4 0-15,9 0 0 0,-4-4 0 16,0 0 0-16,4 4 0 15,1 0 0-15,-5-8 0 16,4 8 0-16,-4 0-1 16,4 4 1-16,0 0 0 15,1-4 1-15,-1 0-1 16,0 0 0-16,0 0 0 16,1 0 0-16,-1 4 0 15,0-4 0-15,1 0 0 16,3 0 1-16,-3 0-2 15,-1 4 1-15,0-4 0 16,0 0 0-16,1 0 0 16,-1 0 0-16,0 4-1 15,1-4 1-15,-1 0 0 16,0 0 0-16,0 0 0 16,1 0 0-16,-5 3 0 0,4-6 0 15,-4 6 0-15,4 1 0 16,-4 0 0-16,4-8 0 15,1 8 0-15,-1-8 0 16,0 4 0-16,0-4 1 16,1 4-1-16,-1 0 0 15,0 0 0-15,-4 0 0 16,4-3-1-16,-4 6 1 16,0 1 0-16,0 0 0 15,0-4 0-15,0 0 0 16,8 0 0-16,-8 4 1 0,0-4-1 15,0-4 0-15,0 0 0 16,0 4 0-16,-5 0-1 16,-4 0 1-16,5 4 0 15,-1 0 0-15,5 0 0 16,-5 0 0-16,5-8 0 16,0 0 0-16,0 4 0 15,0-4 1-15,0 8-1 16,-1-4 0-16,1 4 0 15,0-4 0-15,0 0 0 16,0 0 0-16,4 0 0 16,1 0 0-16,-6 0 0 15,6-8 0-15,-5 8 0 16,-1 0 0-16,1 0 0 16,5 0 0-16,3 4 0 15,1-4 1-15,-5 0-1 0,1 0 0 16,-1-4 0-16,-4 0 0 15,0 0 0-15,-1 4 1 16,6 0-1-16,-5 0 0 16,-1 0 0-16,1 0 1 15,0 0-1-15,0-3 1 16,0 3-1-16,0-4 1 16,0 4-1-16,-1-4 0 15,6 4 0-15,-5-4 0 16,4 0 0-16,-4 4 0 15,4 4 0-15,-4-8 0 0,4 4 0 16,-4 0 0-16,4 4 0 16,-4-4 1-16,5 0-1 15,-6 0 0-15,1 0 1 16,0-8 0-16,0 8 0 16,0-8 0-16,0 8 0 15,4-4 0-15,-4 0 0 16,0 4 0-16,0 4-1 15,-1-4 0-15,1 4 0 16,0-4 0-16,0-4 0 16,0 8 1-16,0-4-1 15,0 4 0-15,-1-4 0 16,1-4 0-16,0 4-1 16,-9 8 1-16,5-4-4 15,-1-4 1-15,0 4-7 0,-4-4 0 16,-4-4-3-16,0 4 0 15</inkml:trace>
          <inkml:trace contextRef="#ctx0" brushRef="#br0" timeOffset="9489.2136">1985 4170 17 0,'0'-4'8'0,"0"0"-7"16,0 4 10-16,0 0-11 15,0 0 0-15,0 0 0 16,0 0 0-16,0 0 0 16,0 0 0-16,0 0 0 15,0 0 0-15,0 0 1 16,0 0 0-16,0 0 0 0,0 0 0 15,0 0 1-15,0 0 1 16,0 0 0-16,0 0 0 16,0 0 1-16,0 0 0 15,0 0 0-15,9-7 1 16,0 10 0-16,0-3 0 16,8-3-1-16,1 3 0 15,0 7-2-15,4-3 0 16,0 0-3-16,0 4 0 15,0-12-6-15,-4 4 0 0,0-4-5 16,-5 4 1-16</inkml:trace>
          <inkml:trace contextRef="#ctx0" brushRef="#br0" timeOffset="6831.133">1998 4540 20 0,'0'0'10'0,"0"0"-8"0,0 0 10 15,0 0-12-15,0 0 0 16,0-7 0-16,0 7 0 16,0 0 0-16,5-8 0 15,-5-4 0-15,4 4 0 0,-4 0 0 16,5-4 1-16,-5 4 0 16,0-7 1-16,0 7-1 15,0 0 0-15,0 0 0 16,0 0 0-16,0 0-1 15,0 0 1-15,0 8-1 16,0-7 0-16,0-1-1 16,0 0 1-16,0 8 0 15,0-8 0-15,0 8 0 16,0-8 0-16,0 0 0 16,0 0 0-16,0 4 0 15,0 4 1-15,0 0 0 16,0-8 0-16,0 8-1 15,0-7 1-15,0 7-1 16,0-8 1-16,0 0-1 16,0 0 1-16,0 0-1 0,0 0 0 15,0 0 0 1,0 0 0-16,0 5 0 0,0 3 0 16,0-8 1-16,0 0 0 15,0 4 0-15,0-4 1 16,0 8-2-16,0 0 1 15,0 4-1-15,0-4 1 16,-5 0-1-16,5 0 0 16,0 0 0-16,0 0 0 15,0 0 0-15,0 0 1 16,0 0 0-16,0-8 0 16,0 0-4-16,0 4 1 0,0-4-6 15,0 0 1-15,-4 5-1 16,-5 3 0-16</inkml:trace>
          <inkml:trace contextRef="#ctx0" brushRef="#br0" timeOffset="7762.3101">2003 4225 9 0,'0'-7'4'0,"9"22"0"16,-9-23 3-16,0 8-4 15,0 0 0-15,4-7 0 16,-4 7 1-16,0 0-5 16,0 0 1-16,0 0 3 15,9 0 0-15,-9 0-2 16,0 0 1-16,9-8-1 15,0 12 0-15,-5-4-1 16,0 0 1-16,5-8-1 16,-9 8 1-16,9 0-1 15,0 0 1-15,0-4-1 16,0-4 1-16,0 4 0 16,4 0 0-16,0 4-1 0,-4 4 1 15,0 0-1-15,0-8 1 16,0 4-1-16,0 0 1 15,-1 0-1-15,6 8 1 16,-5-12-1-16,-1 4 1 16,1 0-1-16,5 0 1 15,-6 0-1-15,6 4 0 16,-5-8-1-16,-1 4 1 16,1 0 0-16,0 0 0 0,0-4 0 15,0 4 1-15,0 0-1 16,0 0 1-16,-1 0 0 15,1 0 0-15,0-4 0 16,0 4 0-16,0 4 0 16,0-4 0-16,0-4-1 15,-1 4 1-15,1 0-1 16,0 0 1-16,0 0-1 16,-5 0 0-16,-4 0 0 15,9 0 1-15,0-4-1 16,0 4 0-16,-5 0 0 15,5 8 0-15,-4-4 0 16,4-4 0-16,-9 0-5 16,8 4 1-16,-3-4-4 15,-5 4 0-15</inkml:trace>
          <inkml:trace contextRef="#ctx0" brushRef="#br0" timeOffset="9982.4049">2282 4210 24 0,'13'11'12'0,"-4"-18"-11"0,-9 7 17 0,4 4-18 16,5-4 0-16,0-4 0 16,0 4 0-16,-5 0 0 15,5 4 0-15,0-8 0 16,0 4 0-16,-5 0 0 16,5 0 1-16,0 0-1 15,0 0 1-15,0 0-1 16,0-4 1-16,0 4-3 15,-5-8 1-15,0 4-6 16,1 12 0-16</inkml:trace>
          <inkml:trace contextRef="#ctx0" brushRef="#br0" timeOffset="8525.5728">2521 4249 10 0,'0'8'5'0,"0"-4"1"0,0-4-1 15,0 0-3-15,0 0 1 16,0-8 0-16,0 4 0 15,0 4-4-15,0 0 1 16,0 0 3-16,0 4 1 16,0 0-2-16,0 0 0 15,0 0 0-15,0 0 1 16,0 0-2-16,0 4 1 16,0-1-1-16,0 1 0 15,0 0 1-15,0 0 0 0,0 0-1 16,0 0 1-16,0 4-1 15,0-1 1-15,0 1-1 16,0 0 1-16,0 0-2 16,0 0 1-16,0-1 0 15,0 1 1-15,0-4-1 16,0 4 1-16,0-4 0 16,0 4 0-16,0-1-1 15,0-3 1-15,0-4-1 16,0 4 0-16,-4-4-1 15,4 0 0-15,-9 4-3 16,4-4 1-16,1 4-2 16,4-4 1-16,0 0-4 15,0 0 0-15,0-4-3 16,0 0 0-16</inkml:trace>
          <inkml:trace contextRef="#ctx0" brushRef="#br0" timeOffset="485130.1527">2530 4620 4 0,'0'0'2'0,"4"-4"3"16,-4 4-8-16,0-8 3 15,0 8 0-15,0 0 3 16,0 0 0-16,0 0-2 16,0 0 1-16,0 0 2 15,0 0 1-15,0 0 0 16,0 0 1-16,5-4-2 16,-1-4 0-16,1 0-2 15,-5 8 1-15,0 0-2 16,0 0 0-16,0 0-1 0,0 0 1 15,4 0 0-15,-4 0 0 16,5 0 1-16,-1 0 0 16,0 0 0-16,1-4 0 31,4 4 1-31,0-4 0 16,-1 4-1-16,1 4 0 15,0-4-1-15,0 0 0 16,0 4 0-16,0-8 0 15,0 4 0-15,-5-8 0 16,5 12-1-16,0-8 1 0,-5 8-1 16,-4-4 1-16,5 0-1 15,3 4 1-15,-8-4-1 16,9 0 0-16,-9 0 0 16,0 0 0-16,5 4 0 15,-5-4 0-15,0 0 0 16,9 0 1-16,-5 0-1 15,5 4 0-15,-5-4 0 16,1 8 0-16,-1-4 0 16,5-4 0-16,-5 0-1 15,5 0 1-15,0 0 0 16,0-4 0-16,0 4 0 16,0 0 1-16,0 0-1 15,-5 4 0-15,5 0 0 16,0-4 0-16,-5 4 0 15,1 0 0-15,-1 0-1 16,0-1 1-16,5 1 0 0,0-4 0 16,-4 4 0-16,3 0 0 15,1 0 0-15,0-8 1 16,4 4-1-16,1-8 0 16,-5 4 0-16,0 1 0 15,-1-1 0-15,1 4 0 16,0 4 0-16,0-4 0 15,0 7 0-15,0-3 0 16,-5-4-4-16,1 0 0 16,-5 0-6-16,4 4 0 15</inkml:trace>
          <inkml:trace contextRef="#ctx0" brushRef="#br0" timeOffset="486207.7176">2964 4241 17 0,'-4'0'8'0,"4"-23"-4"16,0 23 5-16,-5 4-9 16,5-4 1-16,0 0-1 0,-4 0 1 15,4-4-1-15,0 4 0 16,0-4 1-16,4 8 0 16,-4-4 1-16,0 0 0 15,0 0 1-15,0 0 1 16,0 0-1-16,0 0 1 15,5-4-1-15,-5 8 0 16,0 0-1-16,0 0 0 16,4 4-1-16,-4-4 0 15,-4-1-1-15,4-10 1 16,0 7 0-16,0 0 1 0,0 0-1 16,0 0 1-16,0 0 0 15,0 0 0-15,4 4-1 16,-4-1 0-16,0 5-1 15,5 0 1-15,-5 4-1 16,0 0 1-16,0 0-1 16,0-1 0-16,0-3 0 15,0 0 0-15,0 4 0 16,0 0 0-16,4 0 0 16,0-1 0-16,-4 1 0 15,5 0 0-15,-1 0 0 16,-4 4 0-16,0-1 0 15,0 1 0-15,0-4 0 16,0 0 0-16,0 0 0 16,0 3 1-16,0-7 0 0,0-4 0 15,0 0-2-15,0 4 0 16,0 0-6-16,0 0 1 16,0-8-5-16,5 12 0 15</inkml:trace>
          <inkml:trace contextRef="#ctx0" brushRef="#br0" timeOffset="3887.2065">-2414 4166 13 0,'4'0'6'0,"-4"-8"1"16,0 8 1-16,0 0-8 16,0 0 0-16,0 0 1 15,5 0 1-15,-1-3-2 16,5 3 0-16,0-4 2 16,-5 0 0-16,5 0-1 15,0 0 1-15,0 4-1 16,0 0 1-16,-5 0-1 15,1 0 0-15,3 0-1 16,1 0 0-16,-4 0 0 16,4-4 0-16,-1 4 0 15,1 0 1-15,0 0 0 16,0 0 0-16,0 0 0 16,0 0 0-16,0-4 0 0,-1 0 0 15,1 0 0-15,0 4 0 16,-9 0-1-16,9 0 1 15,-5 0-1 1,5 4 1-16,-4 0 0 0,-1-4 0 16,1 0 0-16,3 4 0 15,-3-4 0-15,4 0 0 16,-9 0 0-16,4-4 1 16,1 4-2-16,-5 0 1 15,8 0 0-15,-8 0 0 16,9-4 0-16,-4 0 0 15,-1-4 0-15,-4 8 0 0,9 0-1 16,-5 0 1-16,5 4-1 16,0 0 1-16,0-8-1 15,0 4 0-15,0 0 0 16,0 0 1-16,-9 0-1 16,0 0 1-16,8 0-1 15,1 0 1-15,0 0-1 16,-9 0 1-16,9 4-1 15,-4-4 0-15,-1 0-1 16,-4 0 0-16,9 0-5 16,-5 0 1-16,5-4-5 15,0 0 0-15</inkml:trace>
          <inkml:trace contextRef="#ctx0" brushRef="#br0" timeOffset="3137.2112">-2428 4517 11 0,'0'0'5'0,"0"4"1"0,0-4 6 0,0 0-9 16,0 0 0-16,0 0 2 16,0 0 1-16,0 0-8 15,0 0 1-15,0 0 4 16,0 0 0-16,0 0-2 15,0 0 1-15,0 0-2 16,0 0 1-16,0 0-1 16,0 0 0-16,0 0 0 15,0 0 1-15,0 0-1 16,0 0 0-16,0 0 0 16,0 0 0-16,0-8 0 0,5 4 0 15,-5-4-1-15,0 8 1 16,0-4 1-16,0 4 0 15,0-4 0-15,0 4 1 16,0-8-1-16,4 0 0 16,1-3 0-16,-1 3 0 15,-4-4-1-15,5 4 0 16,-5 0 0-16,4 0 0 16,-4 0 0-16,0 1 0 0,0-1 0 15,0 0 0-15,0 0 1 16,0 4 0-16,0 0-1 15,0-4 0-15,0 0 0 16,0 0 1-16,0 1-1 16,0-1 0-16,0 0 0 15,0 0 0-15,0 4 0 16,0-4 0-16,0 4-1 16,0-4 1-16,0 4 0 15,0 0 1-15,0 0-2 16,0-3 1-16,0-1 0 15,0 4 0-15,0 0 0 16,0 0 1-16,0-4-2 16,0 8 1-16,-4-4 0 15,4 0 1-15,-5 0-2 16,5 8 1-16,-4-8 0 16,4 4 0-16,0 4 0 0,0-4 0 15,0 4 0-15,0-4 0 16,0-8 0-16,0 8 0 15,0 0 0-15,0 0 1 16,-5-8-1-16,5 8 0 16,-4-4 0-16,4 4 0 15,0-4-1-15,0 4 1 16,-5-7 0-16,5 7 0 16,0-4 0-16,0 4 0 15,0-4 0-15,0 4 0 16,0-4 0-16,0 0 0 15,0 4 0-15,0-4 0 0,0 0 0 16,0 4 0-16,0-4-3 16,0 4 1-16,0 0-7 15,0 0 1 1</inkml:trace>
          <inkml:trace contextRef="#ctx0" brushRef="#br0" timeOffset="2042.6809">-2423 4521 1 0,'0'0'0'0</inkml:trace>
          <inkml:trace contextRef="#ctx0" brushRef="#br0" timeOffset="4681.3952">-1976 4147 13 0,'-4'-8'6'0,"22"24"3"16,-18-13 2-16,4 1-11 16,-4 0 1-16,5 0 0 15,-5 4 0-15,0 0-1 16,-5-4 1-16,5 8 1 0,0-4 0 15,0 0 0-15,5-1 0 16,-1-3 0-16,0 4 0 16,-4-4-1-16,0-4 1 15,0 0-1-15,0 0 0 16,0 4-1-16,0 0 1 16,0 4 0-16,0 0 0 15,0 0 0-15,5 0 0 16,-5-1 0-16,4 1 1 15,1 0 0-15,-5 0 0 0,4 0-1 16,1 0 0-16,-5 4-1 16,0-1 1-16,0 1-1 15,0 0 1-15,0 0 0 16,4 0 0-16,-4-1 0 16,4 1 1-16,5 0 0 15,-4 0 1-15,-5 0-2 16,9-4 1-16,-9 3-1 15,0-3 0-15,-9 4-1 16,9-4 0-16,0 0 0 16,-5 4 1-16,1-4-1 15,4 3 0-15,0 1-1 16,0-12 0-16,0 4-7 16,0-4 1-16,0-4-4 15,-5-4 0-15</inkml:trace>
        </inkml:traceGroup>
        <inkml:traceGroup>
          <inkml:annotationXML>
            <emma:emma xmlns:emma="http://www.w3.org/2003/04/emma" version="1.0">
              <emma:interpretation id="{69171505-BB13-49D2-9B70-266DD5122919}" emma:medium="tactile" emma:mode="ink">
                <msink:context xmlns:msink="http://schemas.microsoft.com/ink/2010/main" type="inkWord" rotatedBoundingBox="14568,14928 14584,14928 14584,14936 14568,14936"/>
              </emma:interpretation>
              <emma:one-of disjunction-type="recognition" id="oneOf3">
                <emma:interpretation id="interp15" emma:lang="en-US" emma:confidence="1">
                  <emma:literal>v</emma:literal>
                </emma:interpretation>
                <emma:interpretation id="interp16" emma:lang="en-US" emma:confidence="0">
                  <emma:literal>V</emma:literal>
                </emma:interpretation>
                <emma:interpretation id="interp17" emma:lang="en-US" emma:confidence="0">
                  <emma:literal>u</emma:literal>
                </emma:interpretation>
                <emma:interpretation id="interp18" emma:lang="en-US" emma:confidence="0">
                  <emma:literal>s</emma:literal>
                </emma:interpretation>
                <emma:interpretation id="interp19" emma:lang="en-US" emma:confidence="0">
                  <emma:literal>-</emma:literal>
                </emma:interpretation>
              </emma:one-of>
            </emma:emma>
          </inkml:annotationXML>
          <inkml:trace contextRef="#ctx0" brushRef="#br0" timeOffset="-208012.7073">4351 4540 9 0,'9'-4'4'0,"-5"4"-4"0,-4 0 5 0,0 0-7 15,4-3 0-15,-4 3-2 16,0 0 0-16</inkml:trace>
        </inkml:traceGroup>
      </inkml:traceGroup>
    </inkml:traceGroup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0T14:30:28.321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51C185E-1796-473F-B277-DC137917DC83}" emma:medium="tactile" emma:mode="ink">
          <msink:context xmlns:msink="http://schemas.microsoft.com/ink/2010/main" type="writingRegion" rotatedBoundingBox="8695,9682 11015,9757 10959,11484 8639,11408">
            <msink:destinationLink direction="with" ref="{EE19516E-1319-4C24-9351-C802111B6308}"/>
          </msink:context>
        </emma:interpretation>
      </emma:emma>
    </inkml:annotationXML>
    <inkml:traceGroup>
      <inkml:annotationXML>
        <emma:emma xmlns:emma="http://www.w3.org/2003/04/emma" version="1.0">
          <emma:interpretation id="{D7AD45B9-85A2-434E-9336-206FC2972AE8}" emma:medium="tactile" emma:mode="ink">
            <msink:context xmlns:msink="http://schemas.microsoft.com/ink/2010/main" type="paragraph" rotatedBoundingBox="8695,9682 11015,9757 10959,11484 8639,114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3C4B9B6-92BB-41E8-8D70-0A7ACA43F140}" emma:medium="tactile" emma:mode="ink">
              <msink:context xmlns:msink="http://schemas.microsoft.com/ink/2010/main" type="line" rotatedBoundingBox="8695,9682 11015,9757 10959,11484 8639,11408"/>
            </emma:interpretation>
          </emma:emma>
        </inkml:annotationXML>
        <inkml:traceGroup>
          <inkml:annotationXML>
            <emma:emma xmlns:emma="http://www.w3.org/2003/04/emma" version="1.0">
              <emma:interpretation id="{B7956D8C-AA62-4ECC-AC17-3FE1F5385B85}" emma:medium="tactile" emma:mode="ink">
                <msink:context xmlns:msink="http://schemas.microsoft.com/ink/2010/main" type="inkWord" rotatedBoundingBox="8670,10464 9054,10477 9046,10739 8661,10726"/>
              </emma:interpretation>
              <emma:one-of disjunction-type="recognition" id="oneOf0">
                <emma:interpretation id="interp0" emma:lang="en-US" emma:confidence="0">
                  <emma:literal>y</emma:literal>
                </emma:interpretation>
                <emma:interpretation id="interp1" emma:lang="en-US" emma:confidence="0">
                  <emma:literal>?</emma:literal>
                </emma:interpretation>
                <emma:interpretation id="interp2" emma:lang="en-US" emma:confidence="0">
                  <emma:literal>z</emma:literal>
                </emma:interpretation>
                <emma:interpretation id="interp3" emma:lang="en-US" emma:confidence="0">
                  <emma:literal>Z</emma:literal>
                </emma:interpretation>
                <emma:interpretation id="interp4" emma:lang="en-US" emma:confidence="0">
                  <emma:literal>*</emma:literal>
                </emma:interpretation>
              </emma:one-of>
            </emma:emma>
          </inkml:annotationXML>
          <inkml:trace contextRef="#ctx0" brushRef="#br0">-1512 138 12 0,'0'-20'6'0,"4"1"5"0,0 11 8 16,1 0-13-16,-1 0 1 16,-4 8 3-16,5-4 0 15,4 4-11-15,-1 4 1 16,1 4 9-16,0 4 1 16,9 4-4-16,4 3 0 15,5 1-2-15,8 0 1 16,0-9-5-16,1-3 1 15,4-8-9-15,-9-8 0 16,-9 1-7-16,0-5 0 16</inkml:trace>
          <inkml:trace contextRef="#ctx0" brushRef="#br0" timeOffset="-225.0723">-1397 103 23 0,'0'-8'11'0,"4"0"-4"0,-4 8 12 15,0 0-15-15,0 0 0 16,0 4 1-16,-4 0 1 16,-5 4-8-16,0 3 0 0,5 5 6 15,-5 4 0-15,-5 4-2 16,1 3 0-16,0-3-1 16,-5-1 1-16,0-3 0 15,5-8 0-15,0 4-1 16,0-5 0-16,4 1-2 15,4-8 1-15,5 4-5 16,0-8 0-16,0 0-7 16,0 0 0-16,5-8 0 15,-5-4 1-15</inkml:trace>
          <inkml:trace contextRef="#ctx0" brushRef="#br0" timeOffset="23706.6559">-1446 126 9 0,'-4'0'4'0,"4"8"-2"0,0-8 5 0,0 0-8 15,0 4 1-15,0-4 0 16,0 0 0-16,0 0 0 16,0 0 0-16,0 0-1 15,0 0 1-15,0 0 0 16,0 0 0-16,0 0 0 16,0 0 0-16,0 0 0 15,0 0 1-15,0 0-1 16,0 0 1-16,0 0-1 15,0 0 0-15,0 0-1 16,0 0 1-16,0 0-1 16,0 0 1-16,0 0-1 15,0 0 1-15,0 0 0 0,0 0 0 16,0 0 0-16,0 0 0 16,0 0-2-16,0 0 1 15,0 0-1-15,0 0 0 16</inkml:trace>
        </inkml:traceGroup>
        <inkml:traceGroup>
          <inkml:annotationXML>
            <emma:emma xmlns:emma="http://www.w3.org/2003/04/emma" version="1.0">
              <emma:interpretation id="{4A1AC0E0-6A2A-47D9-97A4-ACEB74692F66}" emma:medium="tactile" emma:mode="ink">
                <msink:context xmlns:msink="http://schemas.microsoft.com/ink/2010/main" type="inkWord" rotatedBoundingBox="9377,9704 10812,9751 10756,11477 9321,11430">
                  <msink:destinationLink direction="with" ref="{ABE544CE-7A8B-433B-AACD-47999A61268C}"/>
                  <msink:destinationLink direction="with" ref="{861FC34D-C777-4036-9B70-480E4A92FB51}"/>
                </msink:context>
              </emma:interpretation>
              <emma:one-of disjunction-type="recognition" id="oneOf1">
                <emma:interpretation id="interp5" emma:lang="en-US" emma:confidence="0">
                  <emma:literal>am*</emma:literal>
                </emma:interpretation>
                <emma:interpretation id="interp6" emma:lang="en-US" emma:confidence="0">
                  <emma:literal>rim*</emma:literal>
                </emma:interpretation>
                <emma:interpretation id="interp7" emma:lang="en-US" emma:confidence="0">
                  <emma:literal>aim*</emma:literal>
                </emma:interpretation>
                <emma:interpretation id="interp8" emma:lang="en-US" emma:confidence="0">
                  <emma:literal>mim*</emma:literal>
                </emma:interpretation>
                <emma:interpretation id="interp9" emma:lang="en-US" emma:confidence="0">
                  <emma:literal>him*</emma:literal>
                </emma:interpretation>
              </emma:one-of>
            </emma:emma>
          </inkml:annotationXML>
          <inkml:trace contextRef="#ctx0" brushRef="#br0" timeOffset="9023.0634">-866 70 42 0,'14'39'21'0,"3"-50"-17"16,-8-5 38-16,0 4-42 15,0 4 1-15,0 8 0 16,0 4 1-16,0 4-3 15,-1 4 1-15,6 0-2 16,-1-1 0-16,5 1-8 16,-5 0 1-16,0-8-5 15,1 0 0-15</inkml:trace>
          <inkml:trace contextRef="#ctx0" brushRef="#br0" timeOffset="-391385.1012">-489 212 12 0,'0'-4'6'0,"4"-4"-1"0,-4 8 6 15,0 0-11-15,0 0 0 16,0 0 0-16,0 0 1 16,0 0-1-16,0 0 1 15,0 0 1-15,0 0 0 16,0 0 0-16,0 0 0 16,0 0 0-16,0 0 0 0,5-4 0 15,4 4 0-15,-9 0-1 16,4 0 1-16,5 0-1 15,0 0 1-15,-5 0-1 16,1 0 1-16,4 0-1 16,-1 0 1-16,1 0-1 15,-4 0 0-15,4 0 0 16,-1 0 0-16,-3 0-1 16,4 0 1-16,0 0-1 15,-1-4 1-15,-3 4 0 16,4 0 0-16,0 0-1 15,-5 0 1-15,0 0 0 16,5 0 0-16,-4 0-1 16,4 4 1-1,4-8-1 1,-4 0 1-16,0 0-1 16,-1 0 0-16,1 0 0 15,0 4 1-15,0 0 0 0,0 0 0 16,0 0-1-16,0 0 1 15,-1 0-1-15,-3 0 0 16,4 0 0-16,-5 0 1 16,5 0-2-16,0 0 1 15,0 0 0-15,-5-4 1 16,5 4-1-16,0 0 0 16,-5 0 0-16,5 0 0 15,-4 0 0-15,-1 4 1 0,1 0-1 16,-1 0 0-16,0 0 0 15,1 0 1-15,-1-4-1 16,1 0 0-16,-1 0 0 16,5 0 0-16,-9 0 0 15,4 0 0-15,-4 0 0 16,0 0 0-16,0 0 0 16,0 0 1-16,0 0-1 15,0 0 0-15,5 0 0 16,-1 4 1-16,1-4-1 15,-1 0 1-15,5 0-1 16,0 0 1-16,0 0-1 16,0 0 0-16,-1-4 0 15,6 4 0-15,-14 0 0 16,0 0 0-16,9 0 0 16,-5 0 0-16,5 0 0 15,-5 0 0-15,5 0 0 0,-4 0 0 16,3 0 0-16,-3 0 0 15,4 4 0-15,-5 0 0 16,1-4-1-16,-1 4 1 16,-4-4 0-16,9 0 0 15,-9 0 0-15,9-4 0 16,0 4 0-16,-1-4 0 16,1 4 0-16,0-4 1 15,0 0-1-15,-5 4 0 16,1 0 0-16,4 0 0 15,0 0-1-15,-1 0 1 0,1 0 0 16,-4 4 0-16,-1-4 0 16,1 0 0-16,3 0 0 15,-3 0 0-15,4 0 0 16,-9 0 1-16,9 0-1 16,-5 0 0-16,0 0 0 15,5 0 0-15,-4 0 0 16,-1 0 0-16,1 0 0 15,-1 0 0-15,1 0-1 16,-1 0 1-16,0 4 0 16,1 0 0-16,-1 0 0 15,1-4 1-15,-1 0-1 16,5 0 0-16,0 0 0 16,-5 0 0-16,-4 0 0 15,5 0 0-15,-1 0 0 0,1 0 0 16,-1 0 0-16,0 4 0 15,1 0-1-15,-1-4 1 16,1 4 0-16,4-4 1 16,-5 0-1-16,5 0 0 15,-5 0 0-15,1 0 0 16,4 0 0-16,-5 0 0 16,0 0 0-16,-4 0 0 15,9 0 0-15,-9 0 0 16,9 0 0-16,-4 0 0 15,3 0 0-15,-3 0 1 0,4 0-1 16,0 0 0-16,-1-4 0 16,-3 4 1-16,-1-4-1 15,5 4 1-15,-4 0-1 16,-1 0 0-16,5 0 0 16,-5 0 0-16,1 0 0 15,-1 0 0-15,1 0 0 16,-1 0 0-16,0 4 0 15,-4-4 0-15,0 0 0 16,9 0 0-16,-4-4 0 16,-1 4 0-16,1-4 0 15,-1 4 0-15,0 0 0 16,1 4 0-16,-1 0 0 16,-4 0 0-16,0-1 0 15,0 1 0-15,0 0-3 16,0 0 1-16,0 0-7 0,0-4 1 15,-9 4-3-15,1-4 0 16</inkml:trace>
          <inkml:trace contextRef="#ctx0" brushRef="#br0" timeOffset="8828.3868">-733 46 47 0,'5'4'23'0,"-14"-8"-21"0,9 4 38 16,0 4-39-16,-5 0 1 15,1 4 1-15,0 0 0 16,-5 4-4-16,0 4 0 16,-4-1 2-16,-1 1 0 15,1 0-1-15,0-4 1 16,4-1-6-16,4-7 1 16,1-4-7-16,4-4 0 15,-4-7-4-15,-5 3 0 0</inkml:trace>
          <inkml:trace contextRef="#ctx0" brushRef="#br0" timeOffset="10899.9581">-11-661 37 0,'-4'4'18'0,"-5"-12"-18"16,5 8 35-16,-1 4-34 16,1 0 0-16,-1 3 0 15,1 9 1-15,0 0-3 16,-5 4 1-16,0-1 1 15,4 1 0-15,1-4-2 16,0-8 1-16,-1-5-8 16,5-3 0-16,-9-7-4 15,0-5 0-15</inkml:trace>
          <inkml:trace contextRef="#ctx0" brushRef="#br0" timeOffset="12071.2148">-77 926 56 0,'4'27'28'0,"14"1"-36"16,-13-20 58-16,3-1-50 16,6 1 1-16,3 12-1 15,6-4 1-15,-6-4-3 16,1-4 0-16,0-5-8 16,-1-3 1-16,-8 4-7 15,0-15 1-15</inkml:trace>
          <inkml:trace contextRef="#ctx0" brushRef="#br0" timeOffset="11891.9801">34 870 29 0,'9'0'14'0,"-14"0"-3"0,5 0 18 16,-4 4-27-16,-5 4 1 16,0 0 1-16,-4 4 0 15,-1 4-6-15,6-1 1 16,-1 1 3-16,0 0 0 15,0-4-4-15,0 0 1 16,5-5-10-16,-1-3 1 16,-4-11-2-16,-4-5 0 15</inkml:trace>
          <inkml:trace contextRef="#ctx0" brushRef="#br0" timeOffset="11079.9845">-99-650 58 0,'18'20'29'0,"-5"8"-39"0,-9-20 58 15,-4 3-48-15,9 1 0 16,4 4-5-16,1 0 0 16,-1-1-4-16,5-3 1 15,-9-4-8-15,-1 0 1 16</inkml:trace>
        </inkml:traceGroup>
        <inkml:traceGroup>
          <inkml:annotationXML>
            <emma:emma xmlns:emma="http://www.w3.org/2003/04/emma" version="1.0">
              <emma:interpretation id="{BE12CFA5-9DCA-476A-BF9D-56AB7FFF1058}" emma:medium="tactile" emma:mode="ink">
                <msink:context xmlns:msink="http://schemas.microsoft.com/ink/2010/main" type="inkWord" rotatedBoundingBox="10814,10429 10993,10435 10987,10600 10809,10594">
                  <msink:destinationLink direction="with" ref="{ABE544CE-7A8B-433B-AACD-47999A61268C}"/>
                </msink:context>
              </emma:interpretation>
              <emma:one-of disjunction-type="recognition" id="oneOf2">
                <emma:interpretation id="interp10" emma:lang="en-US" emma:confidence="0">
                  <emma:literal>x</emma:literal>
                </emma:interpretation>
                <emma:interpretation id="interp11" emma:lang="en-US" emma:confidence="0">
                  <emma:literal>t</emma:literal>
                </emma:interpretation>
                <emma:interpretation id="interp12" emma:lang="en-US" emma:confidence="0">
                  <emma:literal>X</emma:literal>
                </emma:interpretation>
                <emma:interpretation id="interp13" emma:lang="en-US" emma:confidence="0">
                  <emma:literal>+</emma:literal>
                </emma:interpretation>
                <emma:interpretation id="interp14" emma:lang="en-US" emma:confidence="0">
                  <emma:literal>"</emma:literal>
                </emma:interpretation>
              </emma:one-of>
            </emma:emma>
          </inkml:annotationXML>
          <inkml:trace contextRef="#ctx0" brushRef="#br0" timeOffset="9877.0246">729 70 27 0,'5'0'13'0,"4"-32"-4"15,-9 32 17-15,0 0-24 16,-9 0 0-16,0 4 0 16,-4 4 0-16,-1 0-3 15,1 4 0-15,4 4 2 16,0-1 1-16,-4 5-2 16,4-8 0-16,0 0-1 0,5-4 0 15,-1-4-9-15,-4-8 1 16,-4-4-2-16,0 0 1 15</inkml:trace>
          <inkml:trace contextRef="#ctx0" brushRef="#br0" timeOffset="10027.9373">601 54 41 0,'17'16'20'0,"-3"12"-17"0,-5-21 41 15,4 9-44-15,0-4 1 16,5 4 0-16,0 0 0 0,-1-5-5 15,1 1 0-15,-5 0-9 16,-4-8 0-16,-4-8-1 16,-1 4 1-16</inkml:trace>
        </inkml:traceGroup>
      </inkml:traceGroup>
    </inkml:traceGroup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0T14:30:45.796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3720C21-2593-4B77-8F70-766F8A5D8E5E}" emma:medium="tactile" emma:mode="ink">
          <msink:context xmlns:msink="http://schemas.microsoft.com/ink/2010/main" type="writingRegion" rotatedBoundingBox="9676,10929 9847,11058 9753,11183 9582,11054"/>
        </emma:interpretation>
      </emma:emma>
    </inkml:annotationXML>
    <inkml:traceGroup>
      <inkml:annotationXML>
        <emma:emma xmlns:emma="http://www.w3.org/2003/04/emma" version="1.0">
          <emma:interpretation id="{4E7490FB-D9BE-4351-AB36-689B381789F9}" emma:medium="tactile" emma:mode="ink">
            <msink:context xmlns:msink="http://schemas.microsoft.com/ink/2010/main" type="paragraph" rotatedBoundingBox="9799,11035 9656,11111 9644,11089 9787,1101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3682CF5-E9D9-4EB7-9539-B91FC33F5652}" emma:medium="tactile" emma:mode="ink">
              <msink:context xmlns:msink="http://schemas.microsoft.com/ink/2010/main" type="line" rotatedBoundingBox="9799,11035 9656,11111 9644,11089 9787,11013"/>
            </emma:interpretation>
          </emma:emma>
        </inkml:annotationXML>
        <inkml:traceGroup>
          <inkml:annotationXML>
            <emma:emma xmlns:emma="http://www.w3.org/2003/04/emma" version="1.0">
              <emma:interpretation id="{81E7AB44-CC98-48F6-A07F-CB97CB86697D}" emma:medium="tactile" emma:mode="ink">
                <msink:context xmlns:msink="http://schemas.microsoft.com/ink/2010/main" type="inkWord" rotatedBoundingBox="9799,11035 9656,11111 9644,11089 9787,11013"/>
              </emma:interpretation>
              <emma:one-of disjunction-type="recognition" id="oneOf0">
                <emma:interpretation id="interp0" emma:lang="en-US" emma:confidence="0">
                  <emma:literal>,</emma:literal>
                </emma:interpretation>
                <emma:interpretation id="interp1" emma:lang="en-US" emma:confidence="0">
                  <emma:literal>/</emma:literal>
                </emma:interpretation>
                <emma:interpretation id="interp2" emma:lang="en-US" emma:confidence="0">
                  <emma:literal>~</emma:literal>
                </emma:interpretation>
                <emma:interpretation id="interp3" emma:lang="en-US" emma:confidence="0">
                  <emma:literal>•</emma:literal>
                </emma:interpretation>
                <emma:interpretation id="interp4" emma:lang="en-US" emma:confidence="0">
                  <emma:literal>I</emma:literal>
                </emma:interpretation>
              </emma:one-of>
            </emma:emma>
          </inkml:annotationXML>
          <inkml:trace contextRef="#ctx0" brushRef="#br0">-431 618 35 0,'-5'20'17'0,"5"-16"-18"16,0-4 26-16,-4 4-24 16,-1 0 0-16,-4 3 0 15,-4-3 0-15,0 4-2 16,0 0 1-16,-10 4 0 16,10-4 1-16,0 0-2 15,4-4 1-15,0-4-6 16,5 4 0-16,-1-16-4 15,1 4 1-15</inkml:trace>
        </inkml:traceGroup>
      </inkml:traceGroup>
    </inkml:traceGroup>
    <inkml:traceGroup>
      <inkml:annotationXML>
        <emma:emma xmlns:emma="http://www.w3.org/2003/04/emma" version="1.0">
          <emma:interpretation id="{5AB6380A-B107-4705-AF87-AE3841A6FD3F}" emma:medium="tactile" emma:mode="ink">
            <msink:context xmlns:msink="http://schemas.microsoft.com/ink/2010/main" type="paragraph" rotatedBoundingBox="9621,11002 9792,11132 9771,11159 9600,110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7129751-6D46-4D18-8C25-CD5FA750BDB3}" emma:medium="tactile" emma:mode="ink">
              <msink:context xmlns:msink="http://schemas.microsoft.com/ink/2010/main" type="line" rotatedBoundingBox="9621,11002 9792,11132 9771,11159 9600,11030"/>
            </emma:interpretation>
          </emma:emma>
        </inkml:annotationXML>
        <inkml:traceGroup>
          <inkml:annotationXML>
            <emma:emma xmlns:emma="http://www.w3.org/2003/04/emma" version="1.0">
              <emma:interpretation id="{AEEC8BE4-B1E4-490C-AA17-4C0EC648AD6A}" emma:medium="tactile" emma:mode="ink">
                <msink:context xmlns:msink="http://schemas.microsoft.com/ink/2010/main" type="inkWord" rotatedBoundingBox="9621,11002 9792,11132 9771,11159 9600,11030"/>
              </emma:interpretation>
              <emma:one-of disjunction-type="recognition" id="oneOf1">
                <emma:interpretation id="interp5" emma:lang="en-US" emma:confidence="0">
                  <emma:literal>\</emma:literal>
                </emma:interpretation>
                <emma:interpretation id="interp6" emma:lang="en-US" emma:confidence="0">
                  <emma:literal>`</emma:literal>
                </emma:interpretation>
                <emma:interpretation id="interp7" emma:lang="en-US" emma:confidence="0">
                  <emma:literal>Z</emma:literal>
                </emma:interpretation>
                <emma:interpretation id="interp8" emma:lang="en-US" emma:confidence="0">
                  <emma:literal>•</emma:literal>
                </emma:interpretation>
                <emma:interpretation id="interp9" emma:lang="en-US" emma:confidence="0">
                  <emma:literal>2</emma:literal>
                </emma:interpretation>
              </emma:one-of>
            </emma:emma>
          </inkml:annotationXML>
          <inkml:trace contextRef="#ctx0" brushRef="#br0" timeOffset="241.1604">-609 622 26 0,'5'0'13'0,"4"-4"-5"0,-9 8 19 16,4 0-23-16,0 4 0 16,1 0 3-16,4 3 1 15,4 1-10-15,5 8 1 16,-1 0 5-16,1-12 1 0,0-1-4 16,0 1 0-16,-5 0-10 15,-4-4 0-15,4-4-4 16,-4-4 0-16</inkml:trace>
        </inkml:traceGroup>
      </inkml:traceGroup>
    </inkml:traceGroup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0T14:30:44.355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6748FD1-F25A-4DE1-A18B-6AE4B71FE1D8}" emma:medium="tactile" emma:mode="ink">
          <msink:context xmlns:msink="http://schemas.microsoft.com/ink/2010/main" type="writingRegion" rotatedBoundingBox="10597,10986 10751,11046 10702,11171 10549,11110"/>
        </emma:interpretation>
      </emma:emma>
    </inkml:annotationXML>
    <inkml:traceGroup>
      <inkml:annotationXML>
        <emma:emma xmlns:emma="http://www.w3.org/2003/04/emma" version="1.0">
          <emma:interpretation id="{ED13A0D4-FC03-4620-BDAF-AC59B97D77FE}" emma:medium="tactile" emma:mode="ink">
            <msink:context xmlns:msink="http://schemas.microsoft.com/ink/2010/main" type="paragraph" rotatedBoundingBox="10601,11130 10706,11026 10725,11046 10620,1114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2545B1D-C409-4571-A423-952AE6C077CA}" emma:medium="tactile" emma:mode="ink">
              <msink:context xmlns:msink="http://schemas.microsoft.com/ink/2010/main" type="line" rotatedBoundingBox="10601,11130 10706,11026 10725,11046 10620,11149"/>
            </emma:interpretation>
          </emma:emma>
        </inkml:annotationXML>
        <inkml:traceGroup>
          <inkml:annotationXML>
            <emma:emma xmlns:emma="http://www.w3.org/2003/04/emma" version="1.0">
              <emma:interpretation id="{967731DF-BCB5-43DB-BEF6-D6622268E4E8}" emma:medium="tactile" emma:mode="ink">
                <msink:context xmlns:msink="http://schemas.microsoft.com/ink/2010/main" type="inkWord" rotatedBoundingBox="10601,11130 10706,11026 10725,11046 10620,11149"/>
              </emma:interpretation>
              <emma:one-of disjunction-type="recognition" id="oneOf0">
                <emma:interpretation id="interp0" emma:lang="en-US" emma:confidence="0">
                  <emma:literal>J</emma:literal>
                </emma:interpretation>
                <emma:interpretation id="interp1" emma:lang="en-US" emma:confidence="0">
                  <emma:literal>,</emma:literal>
                </emma:interpretation>
                <emma:interpretation id="interp2" emma:lang="en-US" emma:confidence="0">
                  <emma:literal>/</emma:literal>
                </emma:interpretation>
                <emma:interpretation id="interp3" emma:lang="en-US" emma:confidence="0">
                  <emma:literal>]</emma:literal>
                </emma:interpretation>
                <emma:interpretation id="interp4" emma:lang="en-US" emma:confidence="0">
                  <emma:literal>}</emma:literal>
                </emma:interpretation>
              </emma:one-of>
            </emma:emma>
          </inkml:annotationXML>
          <inkml:trace contextRef="#ctx0" brushRef="#br0">486 634 28 0,'4'0'14'0,"0"4"-2"15,-4-4 17-15,0 0-26 16,0 4 0-16,0-4 3 16,-4 4 0-16,0 3-8 15,-5 1 1-15,0 4 4 16,0 8 0-16,-4-4-2 15,-1-1 1-15,6-7-2 0,-1-4 0 16,0-12-3-16,4 4 1 16,1 0-7-16,0 12 0 15,-1 0-4-15,1-8 0 16</inkml:trace>
        </inkml:traceGroup>
      </inkml:traceGroup>
    </inkml:traceGroup>
    <inkml:traceGroup>
      <inkml:annotationXML>
        <emma:emma xmlns:emma="http://www.w3.org/2003/04/emma" version="1.0">
          <emma:interpretation id="{6F03D349-E8DF-4CC2-945D-C3E17DF17B12}" emma:medium="tactile" emma:mode="ink">
            <msink:context xmlns:msink="http://schemas.microsoft.com/ink/2010/main" type="paragraph" rotatedBoundingBox="10567,11065 10720,11125 10710,11150 10557,110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4F430F3-27C3-4BD7-9671-33E709535A4D}" emma:medium="tactile" emma:mode="ink">
              <msink:context xmlns:msink="http://schemas.microsoft.com/ink/2010/main" type="line" rotatedBoundingBox="10567,11064 10720,11125 10710,11150 10557,11090"/>
            </emma:interpretation>
          </emma:emma>
        </inkml:annotationXML>
        <inkml:traceGroup>
          <inkml:annotationXML>
            <emma:emma xmlns:emma="http://www.w3.org/2003/04/emma" version="1.0">
              <emma:interpretation id="{4C04FA47-5BA6-4582-909C-FBB3852D5946}" emma:medium="tactile" emma:mode="ink">
                <msink:context xmlns:msink="http://schemas.microsoft.com/ink/2010/main" type="inkWord" rotatedBoundingBox="10567,11064 10720,11125 10710,11150 10557,11090"/>
              </emma:interpretation>
              <emma:one-of disjunction-type="recognition" id="oneOf1">
                <emma:interpretation id="interp5" emma:lang="en-US" emma:confidence="0">
                  <emma:literal>-</emma:literal>
                </emma:interpretation>
                <emma:interpretation id="interp6" emma:lang="en-US" emma:confidence="0">
                  <emma:literal>•</emma:literal>
                </emma:interpretation>
                <emma:interpretation id="interp7" emma:lang="en-US" emma:confidence="0">
                  <emma:literal>_</emma:literal>
                </emma:interpretation>
                <emma:interpretation id="interp8" emma:lang="en-US" emma:confidence="0">
                  <emma:literal>~</emma:literal>
                </emma:interpretation>
                <emma:interpretation id="interp9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210.4778">348 669 47 0,'22'16'23'0,"-4"-8"-27"0,-9 0 43 0,0 0-39 16,0 3 1-16,0-3-1 15,4-12 1-15,0 4-3 16,0 0 0-16,1 4-4 15,-1 0 0-15,-4-4-8 16,-9 4 1-16</inkml:trace>
        </inkml:traceGroup>
      </inkml:traceGroup>
    </inkml:traceGroup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0T14:24:42.950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35FA5BC-D006-4B64-A56D-B19DF53778D0}" emma:medium="tactile" emma:mode="ink">
          <msink:context xmlns:msink="http://schemas.microsoft.com/ink/2010/main" type="inkDrawing" rotatedBoundingBox="7340,13958 8743,14043 8740,14091 7337,14006" shapeName="Other"/>
        </emma:interpretation>
      </emma:emma>
    </inkml:annotationXML>
    <inkml:trace contextRef="#ctx0" brushRef="#br0">-2879 3603 11 0,'4'0'5'0,"-8"0"-5"0,4 0 6 0,0 0-6 16,0 0 0-16,0 0 0 15,0 0 1-15,0 4-1 16,0-4 1-16,0 0 0 16,0 0 1-16,0 0-1 15,0 0 1-15,0 0-1 16,0 0 1-16,0 0-1 15,0 0 0-15,0 0 0 16,0 0 0-16,4 0-1 16,-4 0 1-16,0 0 0 15,4 4 1-15,-4-4-1 16,0 0 1-16,0 0-1 16,0 0 1-16,0 0-1 15,0 0 1-15,0 0-1 16,0 0 0-16,5 0 0 0,4 0 0 15,-9 0-1-15,4 0 1 16,-4 0-1-16,0 0 1 16,0 0 0-16,5 0 0 15,-5 0-1-15,0 0 1 16,0 0 0-16,8-4 0 16,-8 4 0-16,9-4 0 15,-4 0 0-15,-5 4 0 16,0 0-1-16,4-4 1 15,5 4-1-15,-9 0 1 0,9 0-1 16,0 0 0 0,0 0 1-1,0 0 0-15,-1 4-1 16,1-4 1-16,-4 0 0 16,4 0 0-16,-5 0-1 15,5 0 1-15,0 0-1 16,-5 0 1-16,5 0-1 15,0 0 1-15,0 4-1 16,0-4 0-16,-5 0 0 16,5 0 0-16,4 0 0 15,0-4 1-15,-4 0-1 16,0 4 0-16,-4 0 0 16,3 0 1-16,1 0-1 15,-4 0 0-15,4 0 0 16,-5 0 1-16,5 0-1 0,0 0 0 15,0 0 1-15,-1 0 0 16,1-4-1-16,0 0 1 16,9 4-1-16,-9 0 1 15,4 0-1-15,-4 0 1 16,0 0-1-16,0 0 0 16,-1 4 0-16,-8-4 0 15,9 4 0-15,0-4 0 16,-4 4 0-16,3-4 1 15,1 0-1-15,0 0 0 16,0 0 0-16,0 0 0 16,0 0 0-16,0 0 0 0,0 0 0 15,-1 4 0-15,1-4 0 16,0 4 0-16,0-4 0 16,0 4 0-16,0-4 0 15,0 0 0-15,4 0 0 16,-4 0 0-16,0 0 0 15,-1 0 0-15,1 0 0 16,0 0 0-16,0 4 0 16,0 0 0-16,0 0 0 15,0-4 0-15,-1 0 0 16,1 0 0-16,0 0 0 16,0 0 0-16,0-4 0 15,0 4 0-15,-5 0 0 16,1 0 0-16,-5 0 0 15,4 0 0-15,0 4 0 16,-4-4 0-16,5 4 0 0,-1 0 0 16,5 0 0-16,0 0 0 15,0-4 0-15,0 0 0 16,4 0 0-16,-4 0 0 16,0 0 0-16,0 0 0 15,-1 0 0-15,-8 0 0 16,9 0 0-16,0 0 1 15,0 0-1-15,0 4 0 16,0 0 0-16,4-4 0 16,-4 0 0-16,4 0 1 15,-4 0-1-15,4 0 0 0,-4 0 0 16,0 0 0-16,0 0 0 16,0 0 0-16,0 0 0 15,4 0 0-15,-4 3 0 16,0-3 0-16,0 0 0 15,-5 0 0-15,5 0 0 16,0 0 1-16,0 0-1 16,-1 0 0-16,1 0 0 15,-4 0 1-15,4 4-1 16,-5 0 0-16,0 0 0 16,1-4 0-16,4 0 0 15,0 0 0-15,-1 0 0 16,1 0 0-16,0 0 0 15,0 0 0-15,0 0 0 16,-5 0 0-16,1 0 0 16,4 0 0-16,-5 0 0 0,0 0 0 15,1 0 0-15,-1 0 0 16,1 0-1-16,4 0 1 16,-5 0 0-16,5 0 0 15,0 0 0-15,0 0 0 16,0 0 0-16,-1 0 1 15,1 0-1-15,-4 0 0 16,4 0 0-16,-9 0 0 16,8 0 0-16,-3 0 0 15,-1 0 0-15,1 0 0 0,-1 4 0 16,1-4 0-16,3 0 0 16,-3 0 0-16,4 0 0 15,0 0 0-15,-5 0 0 16,5 0 1-16,-9 0-2 15,0 0 1-15,4 0 0 16,1 0 0-16,-1 0 0 16,1 0 0-16,-5 0-1 15,4 4 1-15,0-4 0 16,1 0 1-16,-1 0-1 16,1 0 0-16,-1 0 0 15,1 0 0-15,-1 0 0 16,-4 0 0-16,0 0-2 15,0 0 0-15,0 0-7 16,0 0 0-16,-9 4-2 16,-9 0 1-16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0T14:22:20.068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EB8DFDB-A32C-41C3-AC47-DB94DBD69E0A}" emma:medium="tactile" emma:mode="ink">
          <msink:context xmlns:msink="http://schemas.microsoft.com/ink/2010/main" type="inkDrawing" rotatedBoundingBox="13230,9182 13265,15104 13008,15106 12973,9184" semanticType="callout" shapeName="Other">
            <msink:sourceLink direction="with" ref="{EFBDFFB0-7D8B-4FBF-9339-FCA369D1818F}"/>
            <msink:sourceLink direction="with" ref="{5C385408-947C-4643-B764-A306C3858A72}"/>
          </msink:context>
        </emma:interpretation>
      </emma:emma>
    </inkml:annotationXML>
    <inkml:trace contextRef="#ctx0" brushRef="#br0">3000-1213 7 0,'0'0'3'0,"-5"0"1"0,5 0 4 15,0 4-7-15,0-4 0 0,0 4 3 16,0-4 0-1,0 0-4-15,0 0 0 0,0 0 3 16,0 0 1-16,0 0-1 16,0 0 1-16,0-8-2 15,0 8 0-15,0 0 0 16,0 0 0-16,0 0 0 16,0 0 0-16,0 0 0 15,0 0 0-15,0 0 0 16,0 0 1-16,0 0-1 15,0 0 0-15,0 0 0 16,0 0 0-16,0 0-1 16,5 4 0-16,-5 0-1 15,0 0 1-15,0 0 0 16,0 0 0-16,0 4-1 16,0-4 1-16,0-1 0 0,4 5 0 15,-4 0-1-15,0 0 1 16,0 4-1-16,0-4 0 15,0 0 0-15,0 0 0 16,0-1 0-16,0-7 1 16,0 0-1-16,4 4 1 15,1 4 0-15,-5-8 0 16,0 8-1-16,0-4 1 16,0 4 0-16,0 0 0 15,0 8-1-15,0-9 0 16,-5 1 0-16,5 4 0 0,0 0 0 15,0 0 0-15,0 0 0 16,0-1 1-16,0 1-1 16,0-4 1-16,0 4-1 15,-4 0 0-15,4-4 0 16,-4-1 0-16,-1 9 0 16,-4-4 0-16,0 0 0 15,5-4 0-15,4 0 0 16,-4-1 0-16,-1 5 0 15,1 0 0-15,4 0 0 16,-5-4 0-16,1 8 0 16,-1-9 0-16,1 9 0 15,0 4 0-15,-1-4 0 16,1-1 1-16,4-3-1 16,0 0 0-16,0-4 0 0,0 0 1 15,0 0-1-15,0-4 1 16,0-1-1-16,0-3 1 15,0 8 0-15,-5-8 0 16,1 4 0-16,-1 0 0 16,5 4 0-16,0-4 0 15,0 4-1-15,0-4 1 16,0 0-1-16,5 4 1 16,-5-4-1-16,0 3 1 15,4 1-1-15,-4 4 1 16,0 0-1-16,0 0 1 15,0 0-1-15,0-1 0 16,0 1 0-16,0 0 0 0,0 0 0 16,0 0 1-16,0-4-1 15,0-1 0-15,5 1 0 16,-1 0 1-16,-4 0-1 16,0 0 1-16,0 4-1 15,0-4 0-15,0-4 0 16,0 3 0-16,0 5 0 15,0 4 1-15,-4-4-1 16,4 0 1-16,0-1-1 16,0 1 1-16,4 0-1 15,-4-4 0-15,5 4 0 16,-1-4 1-16,-4 3-1 16,0-3 1-16,0 4-1 15,0 0 0-15,-4 4 1 16,-1-4 0-16,5 3-1 15,-4-3 0-15,4-4 0 0,0 4 0 16,0 0 0-16,0-5 1 16,0 5-1-16,0-4 0 15,0 0 0-15,0 0 1 16,0 4-1-16,0-4 1 16,9-1-1-16,-9 5 0 15,0 0 0-15,0 4 0 16,4-4 0-16,-4 3 0 15,0 5 0-15,4-12 0 16,1 4 0-16,-1-4 0 0,1 0 0 16,-5-1 0-16,-5-7 0 15,5 0 0-15,0 4 0 16,5 0 1-16,-5 0-1 16,0 0 0-16,4 0 0 15,-4 4 0-15,0 0 0 16,0 0 0-16,0 0 0 15,0 3 0-15,0 1 0 16,0 0 0-16,0 0 0 16,0 0 0-16,0 0 0 15,0-1 0-15,0 1 0 16,0 0 0-16,0 0 0 16,0 0 1-16,0-1 0 15,0 1 0-15,0 0-1 16,0-4 1-16,0 0-1 0,0 0 1 15,-4 3-1-15,-1-3 1 16,1 8-1-16,4-8 0 16,4 4 0-16,-4-4 0 15,0 0 0-15,5 3 1 16,-5-3-1-16,0 4 0 16,0 4 0-16,4-4 0 15,-8 3 0-15,4-3 0 16,0 4 0-16,-5-4 0 15,1 0-1-15,4-5 1 16,-5 5 0-16,5 0 0 16,0 0 0-16,-4 0 1 0,4 0-1 15,0-5 0-15,0 5 0 16,4 0 1-16,-4-4-1 16,5 0 0-16,-5 4-1 15,4-1 1-15,-4 1 0 16,0 4 0-16,0-4 0 15,0 4 0-15,0-5 0 16,5 1 1-16,-5-4-1 16,4 8 0-16,-4-4 0 15,5-1 1-15,-5-11-2 16,0 0 1-16,0 0 0 16,0 0 0-16,0 4 0 15,0 0 0-15,0 0 0 16,0 4 0-16,4 0 0 15,0-4 1-15,1 4-1 0,-5 0 0 16,0 0-1-16,0 3 1 16,0 1 0-16,0 0 0 15,0 4 0-15,0-1 0 16,0-3 0-16,0 0 0 16,0 0 0-16,0 0 1 15,0 0-1-15,0-1 0 16,4 1 0-16,-4 0 0 15,0 0 0-15,0-4 0 16,0-4-1-16,0 3 1 0,0 9 0 16,0-8 0-16,0 4 0 15,0 0 0-15,0 0 0 16,0 3 1-16,0-3-1 16,0-4 0-16,0 4 0 15,0 8 0-15,0-5 0 16,0-3 0-16,0 4 0 15,0-4 0-15,0-1-1 16,5 1 1-16,-5 4 0 16,0-8 0-1,0 8 0 1,0-1 0-16,0 1 0 16,0 0 0-16,0 0-1 15,0-5 1-15,0 5 0 16,0 0 0-16,0-4 0 15,0 4 0-15,0-5 0 16,0 5 0-16,0-4 0 0,0 4 0 16,0-8 0-16,0-1 0 15,0-3 0-15,0-4 0 16,0 4 0-16,0 0 1 16,0 4-2-16,0 4 1 15,0 4 0-15,0-5 0 16,0 1 0-16,0 0 0 15,0 4 0-15,0 0 0 16,0-5 0-16,0 1 0 16,0 0 0-16,0 0 0 0,0 0 0 15,4 0 0-15,-4-1 0 16,0 5 0-16,0-4 0 16,0 4 0-16,0-8 0 15,0 3 0-15,0-3 0 16,0 4 0-16,0-4 0 15,0 4 0-15,0 0 0 16,0-1 1-16,5-3-2 16,-5 4 1-16,0 4 0 15,0 0 0-15,0-1 0 16,0 1 0-16,0 4 0 16,0-5 0-16,0-3 0 15,0 0 0-15,4-4 0 16,-4 8 0-16,4-4 0 15,-4-5 1-15,0 1-1 16,0 0 0-16,5 4 0 0,-5 0 0 16,0 0 0-16,0 3 0 15,0-3-1-15,0 4 1 16,0 0 0-16,0-1 0 16,0 1 0-16,0 4 0 15,0-8 0-15,0-8 0 16,0 0 0-16,0 0 0 15,4 3 0-15,-4 1 0 16,0 0 0-16,0 0 0 16,0 0 0-16,0 4 0 0,0 0 0 15,0-1 0-15,0 1 0 16,0 0 0-16,0 4 0 16,-4-1 0-16,4 1 0 15,0-4 0-15,0 4 0 16,0-4 0-16,0-1 0 15,0 1 0-15,0 0 0 16,0 0 0-16,0-4 0 16,0 0 0-16,0 3 0 15,0-3 0-15,0 4 0 16,0-4 0-16,0 4 0 16,0 0 0-16,0-1 0 15,0 5 0-15,0 0 0 16,0-4 0-16,0 3 0 15,0-7 0-15,0 0 0 16,0 8 0-16,0-4 0 16,0-4 0-16,0 4 0 0,0-1 0 15,0 1 0-15,0 4 0 16,0-4 0-16,0 3 0 16,0-3 0-16,0 4 0 15,-5 0 0-15,5 0 0 16,0-5 0-16,0 5 0 15,0 0 0-15,0-4 0 16,-4 3 0-16,0 1 0 16,4-4 0-16,0 4 0 15,0-4 0-15,0-9 0 0,0 1 0 16,0 4 0-16,0 0 0 16,0 0 1-16,0 4-2 15,-5-4 1-15,5 4 0 16,-4-1 0-16,4 1 0 15,0 0 0-15,0 0 0 16,0 0 0-16,0-1 0 16,0 1 0-16,0 8 0 15,0-4 0-15,0-5 0 16,-5 5 0-16,5 0 0 16,-4 0 0-16,4-8 0 15,0 0 0-15,0-1 0 16,0-3 0-16,0 8 0 15,0-4 0-15,0 0 0 16,0 4 0-16,0 0 0 16,-5-1 0-16,1 1 0 0,0 4 0 15,-1 0 0-15,1-5 0 16,-1 5 0-16,5-4 0 16,-4 0 0-16,8 0 0 15,1-1 0-15,-10-3 0 16,5 0 0-16,5 4 1 15,-5 0-1-15,0 0 1 16,4 3-1-16,-4 5 0 16,0-8 0-16,0 0 1 15,0 0-1-15,0-5 0 16,0 5 0-16,0 0 1 0,0 0-1 16,5 0 0-16,-1 3 0 15,-4 1 0-15,0-4 0 16,0 4 0-16,0-4 0 15,0-1 0-15,0-3 0 16,0 0 0-16,0 0-1 16,0 0 1-16,0 0 0 15,0 0 1-15,4 0-1 16,1-1 0-16,-1 1 0 16,-4 4 0-16,0 0 0 15,0 0 0-15,0 3 0 16,0 1 0-16,0 0 0 15,0 0 0-15,0-1 0 16,0 5 0-16,0-8 0 16,0 0 0-16,0 0 0 15,0-5 0-15,0 1 0 0,5 0 1 16,-5 0-1-16,0 0 0 16,0 0 0-16,0 4 0 15,0-1 0-15,0 1 0 16,0 0 0-16,0 4 1 15,0-4-1-15,0-1 1 16,0 5-1-16,0-4 0 16,0 0 0-16,0 0 1 15,0-4-1-15,0 3 0 16,0 5 0-16,4-8 0 0,-4 4-1 16,0 4 1-16,0-9 0 15,0 5 0-15,0 0 0 16,0 0 0-16,0 0 0 15,0 0 0-15,0 3 0 16,0-3 0-16,0 4 0 16,0-4 0-16,0-1 0 15,0 1 1-15,0 0-1 16,0 0 0-16,0 0 0 16,0-8 0-16,0 7 0 15,0-3 0-15,0 0-1 16,0 0 1-16,0 0 0 15,0 0 0-15,0 4 0 16,0-1 0-16,0 1 0 16,0 0 0-16,0 0 0 15,0 0 1-15,0 0-1 0,0-5 0 16,0 1 0-16,0 0 0 16,0 0 0-16,0 4 0 15,0-4 0-15,0 4 0 16,0-1 0-16,0 1 0 15,0 0 0-15,0 0 0 16,5-4 0-16,-5 7 0 16,0-11 0-16,0 8 0 15,4-8 0-15,-4 0 0 16,0 0 0-16,0 0 0 16,0-4 0-16,0 0 0 0,4 8 0 15,-4-4 0-15,0 8 0 16,0-9 0-16,0 1 0 15,0 4 1-15,5-4-1 16,-5 0 0-16,0 4 0 16,0-4 0-16,0 0 0 15,4 4 0-15,-4 0 0 16,5 0 0-16,-5-1 0 16,0 1 0-16,4 0 0 15,-4-4 0-15,5 0 0 16,-5 0 0-16,0 0 0 15,0 4 0-15,0 0 0 16,0-4 0-16,0 0-1 16,0 0 1-16,0-4 0 15,0 3 0-15,0 1 0 16,0-4 0-16,0 4 0 16,0-4 0-16,0 0 0 0,0 4 0 15,0-4-1-15,-5 0 1 16,1 0-1-16,-1 0 1 15,1 0 0-15,-1 4 0 16,1-4 0-16,-5-4 1 16,5 4-1-16,-1 0 0 15,-4 0 0-15,1 0 0 16,-1 4-1-16,0-4 1 16,-9 4-1-16,0-4 1 0,1 4 0 15,-1-4 0-15,0 4-3 16,0 0 0-16,1 0-9 15,-1 0 0-15,0-4-4 16,18 4 0-16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0T14:21:25.944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E2A6A39-C52E-45E6-B0F9-69D19A22B906}" emma:medium="tactile" emma:mode="ink">
          <msink:context xmlns:msink="http://schemas.microsoft.com/ink/2010/main" type="writingRegion" rotatedBoundingBox="14568,14929 14585,14929 14585,14936 14568,14936"/>
        </emma:interpretation>
      </emma:emma>
    </inkml:annotationXML>
    <inkml:traceGroup>
      <inkml:annotationXML>
        <emma:emma xmlns:emma="http://www.w3.org/2003/04/emma" version="1.0">
          <emma:interpretation id="{2A65F487-04FA-4085-8F2F-A59FD98717D4}" emma:medium="tactile" emma:mode="ink">
            <msink:context xmlns:msink="http://schemas.microsoft.com/ink/2010/main" type="paragraph" rotatedBoundingBox="14568,14929 14585,14929 14585,14936 14568,149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BD98CAD-C2AB-4B8E-B103-DC797BC48BB5}" emma:medium="tactile" emma:mode="ink">
              <msink:context xmlns:msink="http://schemas.microsoft.com/ink/2010/main" type="line" rotatedBoundingBox="14568,14929 14585,14929 14585,14936 14568,14936"/>
            </emma:interpretation>
          </emma:emma>
        </inkml:annotationXML>
        <inkml:traceGroup>
          <inkml:annotationXML>
            <emma:emma xmlns:emma="http://www.w3.org/2003/04/emma" version="1.0">
              <emma:interpretation id="{61C8C31D-900E-4029-B2F1-62A9CDF9C3AC}" emma:medium="tactile" emma:mode="ink">
                <msink:context xmlns:msink="http://schemas.microsoft.com/ink/2010/main" type="inkWord" rotatedBoundingBox="14568,14929 14585,14929 14585,14936 14568,14936"/>
              </emma:interpretation>
              <emma:one-of disjunction-type="recognition" id="oneOf0">
                <emma:interpretation id="interp0" emma:lang="en-US" emma:confidence="0">
                  <emma:literal>-</emma:literal>
                </emma:interpretation>
                <emma:interpretation id="interp1" emma:lang="en-US" emma:confidence="0">
                  <emma:literal>.</emma:literal>
                </emma:interpretation>
                <emma:interpretation id="interp2" emma:lang="en-US" emma:confidence="0">
                  <emma:literal>_</emma:literal>
                </emma:interpretation>
                <emma:interpretation id="interp3" emma:lang="en-US" emma:confidence="0">
                  <emma:literal>/</emma:literal>
                </emma:interpretation>
                <emma:interpretation id="interp4" emma:lang="en-US" emma:confidence="0">
                  <emma:literal>•</emma:literal>
                </emma:interpretation>
              </emma:one-of>
            </emma:emma>
          </inkml:annotationXML>
          <inkml:trace contextRef="#ctx0" brushRef="#br0">4351 4540 9 0,'9'-4'4'0,"-5"4"-4"0,-4 0 5 0,0 0-7 15,4-3 0-15,-4 3-2 16,0 0 0-16</inkml:trace>
        </inkml:traceGroup>
      </inkml:traceGroup>
    </inkml:traceGroup>
  </inkml:traceGroup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0T17:29:18.5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9707">
    <iact:property name="dataType"/>
    <iact:actionData xml:id="d0">
      <inkml:trace xmlns:inkml="http://www.w3.org/2003/InkML" xml:id="stk0" contextRef="#ctx0" brushRef="#br0">8890 10374 17 0,'0'-2'8'1,"6"-6"-3"5,-6 8 8 0,0 0-12 3,0 0 1-4,0 0 2 5,0 0 0-3,3 2-3 2,-3 1 0-5,0-3 2 6,0 0 1-4,0 0-1 3,0 0 0-3,0 0-1 3,0 0 1-3,0 5-2 3,0 1 0-4,0-1 0 5,0 0 0-4,0 0 0 3,-3 1 0-2,0 2 0 1,-6 0 0-1,3 2-1 1,-3 3 1-1,0 1-1 2,0 4 0 0,-3-7 0-3,0 2 1 2,0-5-1 0,0 0 0 0,1 13 0-3,-1-10 1 2,0-1-1 1,0-2 0-2,3 3-1 4,0-3 1-4,0 0-3 3,0 0 0-3,0-1-7 2,0 4 0-2,3 8-1 4,0-1 1-4</inkml:trace>
    </iact:actionData>
  </iact:action>
  <iact:action type="add" startTime="30400">
    <iact:property name="dataType"/>
    <iact:actionData xml:id="d1">
      <inkml:trace xmlns:inkml="http://www.w3.org/2003/InkML" xml:id="stk1" contextRef="#ctx0" brushRef="#br0">8541 10350 27 0,'3'-2'13'1,"6"7"-11"3,-6-2 25 2,0-3-26 3,3 2 1-3,6-2 1 3,0 6 0-3,3 2-3 2,0 2 0-1,0 3 2 1,6 6 1-2,-1 2-1 3,4 3 0-3,0-11 0 3,3 3 0-3,0 5 0 3,-4 0 1-3,1 6-2 4,-3-1 1-5,0 6-1 4,6 0 0-2,-3 0-2 1,2-1 1-2,1-4-4 3,0-9 1-2,-3 1-5 2,-3-3 0-1,-7-3-4 0,1-2 0 0</inkml:trace>
    </iact:actionData>
  </iact:action>
  <iact:action type="add" startTime="31781">
    <iact:property name="dataType"/>
    <iact:actionData xml:id="d2">
      <inkml:trace xmlns:inkml="http://www.w3.org/2003/InkML" xml:id="stk2" contextRef="#ctx0" brushRef="#br0">9220 9327 23 0,'-9'7'11'1,"0"-9"-8"3,6 2 14 2,0 5-16 4,-3 3 0-5,-3 0 0 4,1 8 0-3,-4-3-2 3,-3 6 1-3,0 2 1 3,-6 5 0-2,3 1-1 2,-3-1 1-3,3-7-5 2,1-3 0-2,-1 5-4 4,3-5 1-5</inkml:trace>
    </iact:actionData>
  </iact:action>
  <iact:action type="add" startTime="32294">
    <iact:property name="dataType"/>
    <iact:actionData xml:id="d3">
      <inkml:trace xmlns:inkml="http://www.w3.org/2003/InkML" xml:id="stk3" contextRef="#ctx0" brushRef="#br0">8952 9300 28 0,'0'-3'14'0,"3"9"-9"4,-3-6 24 1,6 5-27 5,0 0 1-4,3 3 1 2,0 3 0-2,0 2-5 3,3 3 0-2,3 2 3 2,0-7 1-4,-1 2-2 4,1 3 1-3,0 5-4 4,0 1 1-4,0-1-5 2,0 0 0-1,-3 0-6 2,0-5 1-3</inkml:trace>
    </iact:actionData>
  </iact:action>
  <iact:action type="add" startTime="33477">
    <iact:property name="dataType"/>
    <iact:actionData xml:id="d4">
      <inkml:trace xmlns:inkml="http://www.w3.org/2003/InkML" xml:id="stk4" contextRef="#ctx0" brushRef="#br0">10339 8916 19 0,'3'0'9'1,"0"-15"-2"4,-3 15 7 1,0-6-12 4,3-2 1-5,-3 3 2 5,0 2 1-5,-3 1-7 5,-3 2 0-5,0 2 4 4,0 6 1-3,0 8-2 3,1-3 1-3,-4 9-2 3,-6 7 0-3,-3 2-1 3,-3-1 0-3,-3-7 0 4,0 1 0-3,1 3-1 2,2-6 0-2,0-5-2 1,6-6 0 2,3 1-5-2,0-3 1-1,3 5-3-2,3-2 1 3</inkml:trace>
    </iact:actionData>
  </iact:action>
  <iact:action type="add" startTime="33961">
    <iact:property name="dataType"/>
    <iact:actionData xml:id="d5">
      <inkml:trace xmlns:inkml="http://www.w3.org/2003/InkML" xml:id="stk5" contextRef="#ctx0" brushRef="#br0">10042 8903 25 0,'3'-2'12'1,"6"2"-9"3,-3 2 23 1,-1 4-24 3,4 1 1-2,0 1 1 3,3 3 1-3,3 5-7 3,3 5 1-3,3 3 3 3,3 5 1-3,-4-8-4 3,1-5 1-3,-6 8-5 3,0 5 1-3,0 0-6 3,-3-3 0-3</inkml:trace>
    </iact:actionData>
  </iact:action>
  <iact:action type="add" startTime="35025">
    <iact:property name="dataType"/>
    <iact:actionData xml:id="d6">
      <inkml:trace xmlns:inkml="http://www.w3.org/2003/InkML" xml:id="stk6" contextRef="#ctx0" brushRef="#br0">11476 9332 13 0,'0'-3'6'1,"-3"3"5"4,3 0 1 1,-3-2-9 3,0 2 1-3,0 2 2 3,-2 1 1-3,-4 5-8 3,-3 2 1-3,-9 9 5 2,9-6 0 13,-27 14-2-12,9-4 1-3,1 1-2 5,2 0 0-6,3-5-1 4,3-4 1-4,3 1-4 7,4-5 0-4,2-3-6 0,3-3 0 0,3 0-2-1,-3-2 0 1</inkml:trace>
    </iact:actionData>
  </iact:action>
  <iact:action type="add" startTime="35464">
    <iact:property name="dataType"/>
    <iact:actionData xml:id="d7">
      <inkml:trace xmlns:inkml="http://www.w3.org/2003/InkML" xml:id="stk7" contextRef="#ctx0" brushRef="#br0">11143 9305 23 0,'-3'-5'11'1,"9"0"-6"1,-6 5 17 3,6 2-19 4,0 1 1-3,3 5 1 3,3 8 1-3,-3 5-7 3,6 0 0-3,-1 6 5 3,4 4 0-3,3 4-2 3,0-1 0-3,3-7-5 3,0 4 0-4,-1-4-8 5,-2-3 1-4,-3 5-1 2,0-5 0 0</inkml:trace>
    </iact:actionData>
  </iact:action>
  <iact:action type="add" startTime="36451">
    <iact:property name="dataType"/>
    <iact:actionData xml:id="d8">
      <inkml:trace xmlns:inkml="http://www.w3.org/2003/InkML" xml:id="stk8" contextRef="#ctx0" brushRef="#br0">11872 10308 17 0,'6'3'8'1,"-9"-8"-2"4,3 5 13 1,0 0-17 3,3-6 1-3,-3 6 2 3,0 0 0-2,-3 0-6 2,0 3 0-4,0 2 4 4,-3 3 1-3,-3 0-2 3,-5 0 1-3,2 3-1 5,-3 7 0-6,0 3-1 3,-3 3 1-1,0 5-1 1,0-8 0-2,0 1 0 5,-5 9 0-6,-1 1-1 4,0-3 1-3,0-2-1 4,3-4 1 0,0-4-2-1,4-6 1-8,2-2-4 9,3-6 0-4,3-2-7 3,3-1 1-4</inkml:trace>
    </iact:actionData>
  </iact:action>
  <iact:action type="add" startTime="37157">
    <iact:property name="dataType"/>
    <iact:actionData xml:id="d9">
      <inkml:trace xmlns:inkml="http://www.w3.org/2003/InkML" xml:id="stk9" contextRef="#ctx0" brushRef="#br0">11447 10377 23 0,'0'-5'11'1,"3"-3"-3"5,-3 8 12 0,3 0-16 3,6 2 0-3,-1 1 3 3,7 5 0-3,9 5-8 2,6 6 0-2,0 5 6 4,-4-1 1-5,7-4-3 4,3 7 1-2,6 6-3 2,2 0 0-3,-2 2-6 4,0 3 1-5,-1 3-8 6,-5-6 0-6,-6 3-1 4,-6-2 0-3</inkml:trace>
    </iact:actionData>
  </iact:action>
  <iact:action type="add" startTime="55046">
    <iact:property name="dataType"/>
    <iact:actionData xml:id="d10">
      <inkml:trace xmlns:inkml="http://www.w3.org/2003/InkML" xml:id="stk10" contextRef="#ctx0" brushRef="#br0">9554 10411 17 0,'0'0'8'1,"-3"-5"-2"4,3 5 9 0,0 0-13 5,-3-3 1-5,0 1 2 4,0 2 1-3,-3 0-7 4,0 2 1-5,-3 4 4 5,0-1 1-4,-3 3-3 3,0 3 1-3,0-1-2 3,0 6 0-3,3-3-1 3,0 3 0-3,0-5-3 3,1-1 1-3,2-2-5 3,0 0 0-3,0 0-2 3,-3-5 0-2</inkml:trace>
    </iact:actionData>
  </iact:action>
  <iact:action type="add" startTime="55571">
    <iact:property name="dataType"/>
    <iact:actionData xml:id="d11">
      <inkml:trace xmlns:inkml="http://www.w3.org/2003/InkML" xml:id="stk11" contextRef="#ctx0" brushRef="#br0">9292 10337 24 0,'3'0'12'0,"3"-16"-10"7,-4 19 20-1,7 0-19 2,0 2 0-1,0 0 3 2,0 1 0-4,6 7-7 5,6 8 0-4,3 5 5 3,6 4 1-4,-1-1-3 5,4-3 1-4,3 3-5 3,-4 0 0-3,-2-2-6 3,0-3 0-3,-6-6-4 3,-6 1 1-2</inkml:trace>
    </iact:actionData>
  </iact:action>
  <iact:action type="add" startTime="56473">
    <iact:property name="dataType"/>
    <iact:actionData xml:id="d12">
      <inkml:trace xmlns:inkml="http://www.w3.org/2003/InkML" xml:id="stk12" contextRef="#ctx0" brushRef="#br0">9801 9887 23 0,'0'-2'11'1,"6"7"-5"5,-3-2 17 0,-3-3-20 3,0 0 0-3,0 2 2 2,0 4 0-2,-3 4-7 4,-3 6 1-4,-3 5 3 2,-3 6 1-2,-3-1-2 3,0 1 1-4,-3 2-2 5,3 0 1-3,3 3-1 1,0-9 1-2,1 4-1 3,2-11 0-3,3-3-3 4,0-2 1-5,3-3-9 4,0 0 0-3</inkml:trace>
    </iact:actionData>
  </iact:action>
  <iact:action type="add" startTime="56836">
    <iact:property name="dataType"/>
    <iact:actionData xml:id="d13">
      <inkml:trace xmlns:inkml="http://www.w3.org/2003/InkML" xml:id="stk13" contextRef="#ctx0" brushRef="#br0">9607 9993 39 0,'6'-5'19'1,"9"-6"-21"2,-9 11 31 3,3 6-28 2,3 2 0-2,0 2 0 3,3 3 1-3,-1 1-3 4,4-6 1-4,0 5-4 3,3 3 1-3,-6 0-8 2,-3-1 1-1</inkml:trace>
    </iact:actionData>
  </iact:action>
  <iact:action type="add" startTime="57584">
    <iact:property name="dataType"/>
    <iact:actionData xml:id="d14">
      <inkml:trace xmlns:inkml="http://www.w3.org/2003/InkML" xml:id="stk14" contextRef="#ctx0" brushRef="#br0">10286 9660 26 0,'-3'3'13'1,"6"-9"-1"4,-3 9 15 1,0 2-25 2,-3 1 1-1,0 1 1 3,-3 4 0-5,-3 5-4 4,-3 2 1-3,0 6 3 3,0 5 1-3,-3-5-2 4,0-11 0-5,1 1-1 4,-1-1 0-3,-3-3-3 3,6 1 1-3,3-3-5 3,0-3 1-3,3-2-6 4,0-3 1-5,3 5-5 4,-3-2 1-3</inkml:trace>
    </iact:actionData>
  </iact:action>
  <iact:action type="add" startTime="57902">
    <iact:property name="dataType"/>
    <iact:actionData xml:id="d15">
      <inkml:trace xmlns:inkml="http://www.w3.org/2003/InkML" xml:id="stk15" contextRef="#ctx0" brushRef="#br0">10042 9716 31 0,'0'-3'15'1,"9"6"-7"3,-6-3 26 1,3 2-30 3,-1 3 1-1,4 3 2 2,3 3 0-4,6 5-10 4,0 5 1-2,3 3 5 1,3-3 1-2,-3-5-8 4,-4-6 1-5,-2 4-11 4,-3 2 1-3,-6-6-1 4,-3 3 0-4</inkml:trace>
    </iact:actionData>
  </iact:action>
  <iact:action type="add" startTime="58499">
    <iact:property name="dataType"/>
    <iact:actionData xml:id="d16">
      <inkml:trace xmlns:inkml="http://www.w3.org/2003/InkML" xml:id="stk16" contextRef="#ctx0" brushRef="#br0">10762 9919 27 0,'0'-2'13'1,"0"-1"-4"6,0 3 23-1,0 0-30 3,3 3 1-3,-3 5 3 2,-3 2 1-2,-3 3-8 3,-3 3 1-2,-3 3 4 2,-3-1 0-4,-3 1-2 4,1-1 1-3,-1-7-2 3,3-6 1-2,0-2-6 2,3 2 0-4,0-5-9 5,0 3 1-5,0-1-2 4,0 1 0-3</inkml:trace>
    </iact:actionData>
  </iact:action>
  <iact:action type="add" startTime="58787">
    <iact:property name="dataType"/>
    <iact:actionData xml:id="d17">
      <inkml:trace xmlns:inkml="http://www.w3.org/2003/InkML" xml:id="stk17" contextRef="#ctx0" brushRef="#br0">10533 9917 29 0,'3'2'14'0,"9"4"-7"7,-6-4 25-3,0 6-30 5,3 5 0-3,5 6 4 3,1 2 0-3,3 0-7 3,0-10 0-3,0 2 4 3,0 3 1-3,0 0-7 3,-4-3 1-3,-2 0-11 3,-6-5 0-3</inkml:trace>
    </iact:actionData>
  </iact:action>
  <iact:action type="add" startTime="59313">
    <iact:property name="dataType"/>
    <iact:actionData xml:id="d18">
      <inkml:trace xmlns:inkml="http://www.w3.org/2003/InkML" xml:id="stk18" contextRef="#ctx0" brushRef="#br0">10973 10372 27 0,'0'-3'13'1,"0"-2"-1"3,0 5 11 2,0 0-22 3,-3 2 1-2,-3 4 2 2,-3 2 0-4,1 5-4 5,-4 5 0-5,-3 4 3 4,0 7 0-3,-3-11-1 3,0 11 0-3,0 3-1 4,0-11 0-5,7 3-1 4,-1-6 1-3,3 1-6 3,0-11 0-3,3-5-7 3,0-17 0-2</inkml:trace>
    </iact:actionData>
  </iact:action>
  <iact:action type="add" startTime="59595">
    <iact:property name="dataType"/>
    <iact:actionData xml:id="d19">
      <inkml:trace xmlns:inkml="http://www.w3.org/2003/InkML" xml:id="stk19" contextRef="#ctx0" brushRef="#br0">10741 10361 36 0,'3'3'18'1,"6"-1"-12"7,-9 1 26-3,3 2-31 3,3 6 0-2,3 5 2 4,0 5 0-4,6-3-4 3,0 4 1-3,2-1 0 3,4-11 1-4,3 1-8 5,-3 0 1-4,-3 7-7 3,-3-7 0-3</inkml:trace>
    </iact:actionData>
  </iact:action>
  <iact:action type="add" startTime="60182">
    <iact:property name="dataType"/>
    <iact:actionData xml:id="d20">
      <inkml:trace xmlns:inkml="http://www.w3.org/2003/InkML" xml:id="stk20" contextRef="#ctx0" brushRef="#br0">10747 10991 34 0,'-3'-11'17'1,"12"3"-16"4,-9 8 25 1,0 0-24 3,0 3 1-3,-3 2 1 3,0 3 0-2,-3 0-4 2,-3 5 0-3,-3 11 3 2,-3-3 1-2,1 6-1 4,-1-3 0-4,0-3-3 3,3-3 0-4,0-7-4 4,0-1 0-2,3-2-9 2,0-2 0-3,-3-9-1 3,6 0 1-3</inkml:trace>
    </iact:actionData>
  </iact:action>
  <iact:action type="add" startTime="60470">
    <iact:property name="dataType"/>
    <iact:actionData xml:id="d21">
      <inkml:trace xmlns:inkml="http://www.w3.org/2003/InkML" xml:id="stk21" contextRef="#ctx0" brushRef="#br0">10574 10903 38 0,'9'3'19'1,"9"10"-23"1,-12-7 39 5,3 2-33 2,0 5 0-4,3 3 3 4,0-8 1-2,3-3-8 2,0 8 1-4,0 6 1 5,-4-6 0-4,1 3-8 2,-3-3 1-2,-3-5-6 4,-6-5 0-4</inkml:trace>
    </iact:actionData>
  </iact:action>
  <iact:action type="add" startTime="61234">
    <iact:property name="dataType"/>
    <iact:actionData xml:id="d22">
      <inkml:trace xmlns:inkml="http://www.w3.org/2003/InkML" xml:id="stk22" contextRef="#ctx0" brushRef="#br0">10289 11277 29 0,'0'-16'14'1,"0"55"-3"4,3-44 20 1,-3 8-29 3,-3-3 1-3,-3 5 3 3,-3 6 0-3,-3 4-7 3,-3 7 0-3,-3-1 4 4,0 0 1-5,0-3-3 4,4-2 0-3,2-5-8 4,0 2 1-4,3-2-8 3,0-3 1-3</inkml:trace>
    </iact:actionData>
  </iact:action>
  <iact:action type="add" startTime="61489">
    <iact:property name="dataType"/>
    <iact:actionData xml:id="d23">
      <inkml:trace xmlns:inkml="http://www.w3.org/2003/InkML" xml:id="stk23" contextRef="#ctx0" brushRef="#br0">10039 11287 35 0,'3'-18'17'1,"9"44"-9"5,-6-29 23-1,2 6-27 4,4 0 0-3,3 5 1 4,3 5 1-5,3 3-8 5,0 2 1-5,3 1 3 4,-4-1 1-3,-2 1-6 3,0-3 0-4,-6-3-10 5,-3-2 1-4,0-6-3 3,0-3 1-3</inkml:trace>
    </iact:actionData>
  </iact:action>
  <iact:action type="add" startTime="63186">
    <iact:property name="dataType"/>
    <iact:actionData xml:id="d24">
      <inkml:trace xmlns:inkml="http://www.w3.org/2003/InkML" xml:id="stk24" contextRef="#ctx0" brushRef="#br0">9789 10824 22 0,'0'3'11'1,"0"2"-7"4,0-2 12 1,0 2-12 3,-3 3 0-3,0 5 3 3,0 3 0-4,-3 3-8 4,-3 2 0-2,-3 3 6 2,0-11 1-3,-3 3-1 3,0 5 0-3,3 3-2 3,0-1 0-3,1-1-3 3,-1-7 1-3,3 1-5 3,3-8 1-3,0-5-9 3,3-3 0-3,-3 0-1 3,0-8 0-2</inkml:trace>
    </iact:actionData>
  </iact:action>
  <iact:action type="add" startTime="63551">
    <iact:property name="dataType"/>
    <iact:actionData xml:id="d25">
      <inkml:trace xmlns:inkml="http://www.w3.org/2003/InkML" xml:id="stk25" contextRef="#ctx0" brushRef="#br0">9545 10853 23 0,'-9'-13'11'1,"9"13"0"-1,0 0 19 7,3 0-26 2,0 3 0-3,3 2 5 3,0 5 1-3,5 6-11 3,1 6 0-4,6 1 8 6,3-7 1-6,3 0-2 4,0 5 0-3,2 3-3 3,1 5 0-3,0-2-3 3,-6-6 1-3,0 3-7 4,0-6 1-5,-7 1-7 5,1-1 0-6,-6-2-5 6,-3-3 0-4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1-10T17:47:51.0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619">
    <iact:property name="dataType"/>
    <iact:actionData xml:id="d0">
      <inkml:trace xmlns:inkml="http://www.w3.org/2003/InkML" xml:id="stk0" contextRef="#ctx0" brushRef="#br0">7300 15012 8 0,'-3'-2'4'1,"3"2"-3"5,0 0 4-1,0 0-4 5,0 0 0-4,0 0 2 2,0 0 1-2,0 2-4 4,0 1 0-5,3 0 2 4,-3-1 0-2,3 4 0 1,-3-4 0-1,3 1-2 1,-3-3 0-2,0-5 0 3,0 5 0-2,0 2 0 1,0-2 0-1,0 0 0 2,0 6 1-3,0-4 0 3,0 1 1-4,3 0-1 5,-3-3 1-4,0 0-1 2,0 2 1-2,0-2-1 4,0 0 1-4,0 0-2 3,3-5 1-3,-3 5-1 3,0 0 1-3,0 0-1 3,0 0 0-3,0-5 1 2,0 7 1-1,0 1 0 2,0 0 1-3,0-1 0 3,0 1 1-3,0-3-1 3,0 0 1-4,0 0-1 5,0 0 1-4,0-5-1 3,0-1 1-3,0 1 0 3,0 0 0-4,0 5-1 5,0 0 1-4,0-6-2 2,0 4 1-1,0 2-1 2,0-3 0-3,0-7-1 3,0 10 0-3,-3 0 0 4,3 0 1-5,0 0 0 4,0-3 0-3,0 3-1 3,0-5 1-4,0-1-1 4,0 1 0-2,0-6 0 2,0 6 0-4,-3 0-1 5,3 2 1-4,0-2-1 4,-3 2 1-5,3-2-1 4,-3 2 0-4,3-2 0 4,0-3 0-2,0 0 0 1,0 0 1 1,-3 3-1-1,3-3 0 0,0 3 0 0,0-6 0-2,0 3 0 2,0 0 0-1,0 3 0 2,0-3 0-3,0 3 0 3,0-3 0-3,0 0 0 3,0-3 0-4,0 6 0 3,0-3 0-2,0 0 0 3,0-2 1-2,0 2-1 2,0 10 0-3,0-7 0 1,0 5 0-1,0 0 0 5,0-5 0-5,3-1 0 3,0 1 0-3,-3-3 0 2,3 0 0-1,-3 0 0 1,0 0 1-2,0 0-1 4,0 0 0-5,3 3 0 4,-3 0 0-3,3 0 0 3,-3-3 0-3,3 2 0 3,-3-2 0-3,0 0 0 4,0 3 0-5,3-3 0 4,-3 3 0-3,0 0 0 3,3-1 0-2,0 1 0 1,0 0 0-2,0-3 0 3,0 0 1-3,0 0-1 4,0 0 0-5,-3 0 0 4,3 3 0-3,0-1 0 3,-3 1 0-3,0 5 0 4,3-5 0-5,-3 5 0 5,0 3 0-5,0-1 0 4,0-2 0-3,3-5 0 3,-3 5 0-3,3-5 0 4,0-1 0-4,0 1 0 2,-3-6 0-2,3 6 0 3,-3 5 0-3,3-8 0 4,0 3 0-4,0-3-1 2,-3 0 1-1,0 3 0 2,0-3 0-3,0 0 0 2,0 3 1-1,0-1-1 2,0-2 0-3,0 0 0 3,3 0 0-3,0 3 0 2,-3-3 1-1,0 3-1 2,0-3 0-3,3 3 0 3,-3-3 0-3,0 2 0 3,0-4 0-3,0 2 0 3,0 0 0-3,0 0 0 3,0-2 0-3,0 10 0 3,0-8 0-3,0 0 0 3,0 0 0-3,3 2 0 3,-3-2 1-3,0 1-1 3,0 7 0-3,0-6 1 3,0 6 1-3,0 0-1 2,0 0 1-1,3-5 0 2,-3 5 0-3,0 0-1 3,3-5 1-3,-3 5-2 3,0-6 1-3,0-2-1 3,0 3 0-3,0 0 0 3,0 0 0-3,0-3 0 3,0 2 1-3,0-2 0 3,0 3 0-3,0 0 0 3,0 0 0-3,0-1 0 2,0-2 0-1,0 0-1 2,0 0 1-3,0 0-1 2,3 1 1 14,0-1-1-14,-1 0 0-1,1 2-1 2,-3 1 1-3,0 0 0 3,0-1 0-3,0 6-1 3,3-5 1-3,0 0 0 4,0-3 0-5,0 3 0 4,0-3 0-3,-3 8 0 3,3-8 0-3,0 3 0 3,0-1 1-3,-3 6-1 3,3 0 0-3,-3 0 0 3,3 6 0-3,-3-6 0 3,3 2 0-3,-3-2 0 2,3 0 0-1,0-5 0 2,0 0 0-3,0-9 0 3,0 9 0-3,0 0 0 3,0-1 0-3,-3 6 0 3,0 0 0-3,3-2 0 3,3-1 0-3,-3-2 0 3,0 2 0-4,0-2 0 5,0 0 0-4,0-3 0 3,0 2 0-3,0 4 0 4,0-3 0-5,0-3 0 4,0 2 0-3,-3 6 0 3,3-2 0-3,-3 2 0 3,0 0 0-3,0 0 0 3,3-3 0-3,0 6 0 3,3-6 1-3,-3-2-1 3,3 2 0-3,0 0 0 3,-4-2 0-3,4 0 0 3,0 0 0-3,0 2 0 3,-3 0 0-2,3-2-1 1,0 2 1-2,-3 3 0 3,3-2 0-3,0-1 0 3,-3 3 0-3,3-5 0 3,0 5 0-3,0 0 0 3,0-3 0-3,0 0 0 3,0 1 1-3,3 2-1 2,-3-3 0-1,0 0-1 2,0 3 1-3,0 0 0 3,0 0 0-3,-1-2 0 3,4-1 0-2,0 3 0 2,0 0 1-4,-3 3-1 4,0-1 0-3,0-2 0 3,0 3 0-3,0-3 0 2,0 0 0-1,0 0-1 2,0 0 1-3,0 3 0 3,0-3 0-3,0-3 0 4,0 0 0-4,0 3 0 2,0 3 0-1,3-6 0 1,-4 6 0-2,1 0 0 3,0 2 0-2,0-2 0 2,3-3 0-4,-3 0 0 5,0-3 0-5,0 3 0 4,0 0 0-3,3-3 0 3,-3 3 0-3,3 3 0 3,-3-3 0-3,0 0 0 3,0 0 0-2,0 3 0 2,0-6 0-3,0 6 0 2,0-1 0-2,0-4 0 3,-1 2 0-2,1-3 0 2,0 3 0-3,3 3 0 2,-3-3 0-2,0 0 0 4,0 0 0-4,-3 0 0 3,0 0 0-4,3 2 0 5,-6-2 0-4,6 3 0 3,0-3 0-3,0 0 0 3,0 0 0-3,0 0 0 3,0 0 1-4,0-3-1 5,0 6 0-4,3-3 0 3,-3 0 0-3,2 0 0 2,-2-3 0-1,6 6 0 2,-3 0 0-3,0-3 0 3,0-3 0-3,0 3 0 3,0-5 0-3,0 5 0 3,0 2 0-3,0 1 0 3,0 0 0-3,0-1 0 3,0-2 0-3,0 0 0 3,-1 0 0-3,1 3 0 3,0-6 0-3,-3 3 0 3,0-2 0-3,0 2-1 3,0 0 1-3,0 0 0 3,0 2 1-3,3-2-2 3,-3 3 1-3,3-3 0 3,-3 0 1-3,3-3-1 3,0 6 0-3,-3-3 0 3,3 0 0-3,-1 0 0 3,1 0 0-3,0 0 0 2,0 0 0-1,0 0 0 2,0 0 0-3,0 0 0 3,-3 0 0-3,0 0 0 3,0 3 0-3,0-3 0 3,0 2 0-3,0-2 0 3,3 0 1-3,-3 0-1 3,0 0 0-3,0 0-1 3,0 0 1-3,-4 3 0 3,4 0 0-4,0-1 0 5,-3 1 0-4,3-1 0 3,0-2 0-3,0 0 0 3,3 0 0-3,0 0 0 3,0 3 0-2,0-3 0 0,-3 0 0 0,3 0 0 2,0 0 0-3,-3-3 0 3,3 3 0-3,-3 0 0 3,0 3 0-3,2-3 0 3,1 3 1-3,0-3-1 3,0 2 0-2,0-2 0 2,3 0 0-3,-3 0 0 2,3-2 0-2,-3 2 0 3,0-3 0-3,-3 0 0 4,0 6 0-4,0-3 0 2,0 0 0-2,0 3 0 4,0-1 0-5,-1-2 0 4,1 3 0-3,0 0 0 4,0-3 0-4,0 0 0 2,0 2 0-2,0-4 0 3,0 2 1-3,0 0-1 3,0 0 1-3,0 0-1 3,0 0 0-3,0-3 0 3,0 3 1-3,0 0-1 3,0 0 1-3,0 3-1 3,0-3 0-3,-3 0 0 3,3-3 1-4,0 3 0 5,-1-3 0-4,-2 1 0 3,0-1 0-2,0 6-1 1,0-3 1-2,0 2-1 3,0-2 0-3,0 3-2 4,-3 0 1-5,0-3-9 4,0 2 0-3,-6-7-8 3,-3 8 1-3,3-3-4 4,1-14 0-4</inkml:trace>
    </iact:actionData>
  </iact:action>
  <iact:action type="add" startTime="17951">
    <iact:property name="dataType"/>
    <iact:actionData xml:id="d1">
      <inkml:trace xmlns:inkml="http://www.w3.org/2003/InkML" xml:id="stk1" contextRef="#ctx0" brushRef="#br0">11747 14023 18 0,'-3'-5'9'1,"6"15"-3"4,-3-10 10 1,0 0-15 3,6 0 0-3,-6 0 1 3,3-5 1-3,0 2-3 3,-3 3 0-3,0 0 2 3,3 0 1-3,3 0-1 3,-3-5 0-3,-3 5-1 3,3-5 1-3,0 2 0 4,0 0 0-5,3 3-1 4,-6 0 1-3,3-8 0 4,-3 8 1-4,6 0-2 3,0-2 1-4,-6 2-1 5,6 0 1-5,-3 0-2 4,6 2 1-1,-3-4 0-1,0 4 0-1,3 1 1 4,-4-3 1-4,4-3 0 3,0 1 0-4,0 2-1 6,-3-3 1-6,0 3-1 4,0 0 1-4,0 0-3 5,0 0 1-4,0 0-1 3,0 0 1-3,0-5 0 3,0 8 0-3,0-1 0 4,0-2 0-4,3-2 0 3,-3 4 1-2,3-2-1 1,-1 0 1-2,1-2-1 2,0 2 1-1,0 0-1 1,0 0 0-1,0 2 0 3,0-2 0-2,0 0 0-1,0 0 1-1,-3 0-1 1,3 0 0 2,-3-2 0-2,3 2 0 0,-3 2-1 1,3-2 1 0,-3 0-1 0,-1 0 1-4,1 0 0 7,0 3 0-5,0-1 0 1,0-2 0-2,0-7 0 5,0 9 0-3,0 1 0 2,-6-3 0-1,6-5-1-1,0 5 1 1,0 0-2-1,0-3 1 0,3 3 0 1,-3 0 0-1,3 0 0 0,-3-3 1 1,0-2-1 0,3 5 0-3,0-3 0 4,-1 1 1-3,1 2-1 4,0-6 0-5,3 6 0 4,0-2 0-3,-3-4 0 3,-3 6 0-3,3-2 0 3,3 2 0-3,0 5 0 3,-3-5 0-4,0 0 0 5,0-3 0-4,-1 3 0 3,1-2 0-3,0-1 0 3,-3 3 1-3,0-5-1 3,3 2 1-3,-3 3-1 3,0-2 0-3,3 2 0 3,-3 0 0-3,3 0 0 3,0 0 0-3,0-3-1 3,0 6 1-3,-3-3 0 3,3 2 0-3,0-4 0 3,-1-1 0-4,-2 3 0 5,3-3 1-5,0 1-1 5,0 2 0-4,0-3 0 3,0 6 1-3,-3-3-1 3,0 0 0-3,0 0 0 3,0 0 0-3,0 0 0 3,0 0 0-3,0 2 0 3,0-4 0-3,0-1 0 3,0 0 0-3,0 3 0 4,-6 0 0-4,5 3 0 2,-2 0 1-3,3-1-1 5,-3 1 1-4,0 2-1 3,3-2 0-3,0-1 0 3,0-2 0-3,-3 0 0 3,3 0 0-2,3 3 0 1,-3-6 0-2,0 3 0 4,0 3 1-6,0-3-1 6,0 3 0-4,3-3 0 3,-6 2 0-3,3 1 0 3,0-3 0-3,0 5 0 4,0-2 0-5,0-3 0 4,-1 0 0-3,1 0 0 3,0 0 0-3,0 0 0 3,3 0 0-3,0 0 0 3,-3 3 0-3,3-1 0 3,0-2 0-3,-3 3 0 3,0-3 0-3,0 3 0 3,0-3 0-3,0 0 0 3,0 0 0-3,0 2 0 3,0-2 0-3,0 3 0 3,0 0 0-3,-1-1 0 4,-2 3 0-5,3-2 0 4,-3 2 0-3,3 1 0 3,-3-1 0-3,3-2 0 2,-3-1 0-1,3-2 0 3,0 3 0-5,0 0 0 4,0-1 0-3,0-7 0 3,0 8 0-3,0-1 0 3,0 1 0-3,0 0 0 3,0-1 0-2,0 3 0 2,0-2 0-4,0 0 0 5,0-3 0-5,0 0 0 4,0 8 0-3,-1-3 0 3,1-2 0-3,0 7 0 3,0-5 1-3,0-5-1 4,0 8 0-4,0-5 0 3,0 5 0-4,0-5 0 4,0 2 0-3,-3-5 0 4,0 3 0-4,0-3 0 2,3-6 1-2,-3 9-1 3,0-6 0-3,-3 3 1 4,6 3 0-5,-6 2-1 4,0-5 1-3,3 3-1 3,0 0 0-3,0-1 0 3,0 1 0-3,-3-1 0 3,3 1 0-2,0 0 0 2,0-1 0-3,3 4 0 3,-6-1 1-3,6-2-1 2,-3 2 0-1,0 0-1 2,-1 0 1-3,1 1 0 3,3-1 0-4,-3 0 0 4,3-2 0-3,-3 2 0 4,3 1 0-5,-3-4 0 5,0 4 0-5,0-1 0 5,0 0 0-4,0 0 0 3,0 1 0-3,0-1-1 4,0 0 1-5,0 1 0 4,3-1 0-3,-6 0 0 3,3 0 0-3,0 1 0 3,0-1 0-3,-3 0 0 2,3 1 0-1,0-4 0 2,0 6 0-3,0-5 0 2,-3 0 0-1,3-3 0 2,0 2 1-3,0 3-1 3,0-2 0-3,-3 2-1 3,0 1 1-3,3-1 0 3,-3 3 0-4,3-3 0 5,-3 0 0-5,0 3 0 5,0 0 0-4,0 0 0 3,0 0 0-3,0-2 0 3,0 1 0-3,3-1 0 3,-3-1 1-3,0 3-1 3,-3 0 1-3,3 0-1 3,0-3 0-3,-3 3 0 3,3 0 1-3,0-3-1 3,0 3 1-3,0-2-1 3,0-1 1-3,0-5-1 3,0 8 1-2,0 0 0 1,0-3 0-2,3 0-1 3,-3 3 0-3,0 0 0 3,0 3 0-3,0-6 0 3,0 3 0-3,0-3 0 3,0 3 0-3,0-2 0 3,0 1 0-3,0 1 0 4,0-2 0-5,0-1 0 4,0-5 0 13,0 0 0-14,0 3 0-2,0-1 0 4,0 1 1-4,0 2-1 3,-3-2 0-4,3 2 0 4,0 0 0-3,0 1 0 3,0-1 1-3,0 0-1 3,0 1 0-2,0-1 0 2,0 0 1-3,0 0-1 3,0 3 0-3,0-2 0 3,0 2 0-3,0 0 0 3,0-1 1-3,0 1-1 3,0 0 0-3,0 0 0 2,0 0 0 0,0 0 0 0,0-3 0-2,3 1 0 3,0 2 0-3,-3-3 0 3,3 0 0-3,-3 1 0 3,0-1 0-4,0-2 0 5,-3-1 0-5,0 6 0 5,0-3 0-3,3 6 0 1,0-3 0-1,0 0 0 0,0 0 0 3,0 2 0-4,0-7 0 1,0 2 0 1,0 1 0-2,0-1 0 3,0 0 1-3,0 0-1 2,0 1 1-2,0 2-1 2,0-3 0-1,0 0 0 2,0 3 1-3,-3 3-1 4,3-1 0-4,0-2 0 3,0-2 1-3,0-6-1 2,0 5 0-1,0 0 0 3,0 0 1-5,0 1-1 3,0 2 1-1,0-3-1 1,0-2 1-1,3-1-1 1,-3 6 1-2,0-2-1 3,0 1 0-3,0-1 0 4,3-4 0-4,-3 4 0 3,0-1 0-3,0 0 0 3,3 1 0-3,-3-6 0 3,3 10 0-3,-3-10 0 3,3 8 0-3,0-3 0 3,-3 1 1-3,3-1-1 3,0 0 0-3,-3-2 0 3,0 0 0-3,0-11-1 3,0 16 1-3,0-6-4 3,0 1 1-4,0-3-13 5,-6-5 0-4,3-1-3 2,-3-4 0-2,3-1-3 4,3-5 0-5</inkml:trace>
    </iact:actionData>
  </iact:action>
  <iact:action type="add" startTime="22110">
    <iact:property name="dataType"/>
    <iact:actionData xml:id="d2">
      <inkml:trace xmlns:inkml="http://www.w3.org/2003/InkML" xml:id="stk2" contextRef="#ctx0" brushRef="#br0">12738 14626 21 0,'0'0'10'1,"9"-8"-3"6,-9 8 10-1,3-2-14 3,-3-4 0-4,0 6 2 5,0 0 1-4,0 0-8 3,0 0 1-4,0 0 5 4,0 3 0-2,0 0-1 1,-3-3 0-1,3 2 0 2,0-2 0-3,0 3 0 3,0-3 1-3,0 3-1 3,-3-1 1-3,3 1-1 3,0-1 1-3,0 1-1 3,3 0 1-3,-6 2-2 4,3 0 1-5,0 1-1 5,0-1 0-5,3 0-1 4,-3 0 1-3,-3 3-1 4,3 0 1-4,0-2-1 3,0 2 1-4,-3 0-1 4,0-1 1 0,3 1-1-3,0-2 1 2,0 2-1 0,0 0 0-1,0-3-1 1,0-2 1-2,0 2 0 3,0 0 0-4,0 6 0 5,0-3 1-4,0 2-1 2,0-4 0-2,3 4 0 3,-3-2 1-3,0 0-2 4,0 0 1-4,3 0-1 3,-6 2 0-3,3 1 0 3,-3-3 0-4,3-5 0 5,0 7 0-4,3-2 0 3,0 0 1-3,0 0-1 3,0-3 0-4,0-2 0 5,0 2 1-4,-3 0-1 3,3-2 1-3,-3 2-1 3,0 3 1-4,3-2-1 5,-3 2 1-4,3 0-1 2,-3 2 1-1,0-5-1 2,0 6 1-4,0-3-1 4,3 5 0-2,-3-8 0 2,3 3 1-3,0-2-2 2,-3-6 1-2,6-8-8 4,-6 8 0-5,-3-16-9 5,0 8 0-4,0 3-3 3,-6-3 0-3</inkml:trace>
    </iact:actionData>
  </iact:action>
  <iact:action type="add" startTime="23448">
    <iact:property name="dataType"/>
    <iact:actionData xml:id="d3">
      <inkml:trace xmlns:inkml="http://www.w3.org/2003/InkML" xml:id="stk3" contextRef="#ctx0" brushRef="#br0">12682 14584 24 0,'0'10'12'0,"3"-20"-7"6,-3 10 15 0,0 0-18 3,0 0 1-2,0 2 0 1,0-2 1-2,0 0-4 3,0 0 0-2,0 0 4 1,0 0 0-2,0 0 1 3,0 0 1-2,0 0-1 1,0 0 1-2,0 0-2 3,0 0 1-2,0 3-2 2,-3-3 1-4,3 0-4 5,-6 0 1-5,3 0-1 5,3 0 1-5,-3 0 0 4,0 0 0-2,3 0 0 1,-3 0 0-1,0 0 0 2,0 3 0-3,0-3 0 3,-3 2 0-3,0 1-1 2,3-3 1-1,0 0-1 1,0 3 1-1,0-3 0 1,0 0 0-1,0 0-1 2,0 0 0-3,0 0 0 3,0 0 0-3,0 2 0 3,0-2 0-3,-3 0 0 3,1-2 0-3,2 2 0 3,-3 0 0-4,0 0 0 5,0 0 0-4,0 2 0 3,0 1 1 0,0-3-1-3,0 0 1 1,0 0-1 1,0 0 1-1,0 0 0 1,0-3 1-1,0 1 0 1,0-1 1-2,-3 3-1 4,3-3 1-4,-3 3-1 3,3 0 1-3,-3 0-2 2,1 0 0-2,-1 0-1 3,0 0 1-2,0 0-1 1,0-2 0 0,0-1 0-1,0 3 0-1,0 0 0 3,3-3 1-2,0 3-1 2,0 0 1-2,0 0-1 0,0 0 1-1,0 0-1 4,3-2 1-5,-3 2-1 5,0 0 0-5,0-3 0 4,1 1 0-2,-4 2 0 2,0 0 0-4,3 0 0 5,0 0 0-5,0 0 0 5,0 0 0-4,0 0 0 2,0 0 1 0,0 0-1 0,0 0 0-2,0 0 0 3,-3-3 0-4,3 3 0 6,3 0 0-6,-3 0 0 3,0 0 0-2,3 0 0 4,0 0 1-4,-3 0-1 3,3 0 0-2,0 3 0 0,-2-3 0 2,2 0 0-2,0-3 0-2,-3 3 0 5,3 0 1-5,-3 0 0 6,3 0 0-6,-3 0 0 4,3 0 0-4,0 0-1 5,0 0 1-5,3 5-4 4,0-5 0-2,-3 0-8 2,0 0 0-4,0 3-7 4,0 2 0-3,0 3-3 3,0-3 1-2</inkml:trace>
    </iact:actionData>
  </iact:action>
  <iact:action type="add" startTime="24723">
    <iact:property name="dataType"/>
    <iact:actionData xml:id="d4">
      <inkml:trace xmlns:inkml="http://www.w3.org/2003/InkML" xml:id="stk4" contextRef="#ctx0" brushRef="#br0">12152 14594 28 0,'0'-5'14'1,"0"5"-8"6,0 0 21-1,0 0-25 3,0 0 1-3,0 0 0 2,0 0 0-1,0 0-4 2,0 0 1-3,0 0 4 3,0 0 1-4,0 0-1 5,0 0 1-4,0 3 0 2,0-1 0-2,3 1-1 4,-3 2 0-5,0 1-2 5,0-4 1-4,0 4-2 3,0-1 0-3,0 3 0 3,0 0 1-3,0 0 0 3,0 0 0-3,3 0 0 3,0-1 0-3,-3 1-1 3,0 0 1-3,0 0-1 3,0 0 0 0,0 0-1-2,0 0 0-2,0 0 0 4,0 0 1-3,0-3-1 3,0 1 1-2,0-4 0 2,0 4 0-4,0-1 0 4,0 5 0-3,0 4-1 3,0-9 1-2,0 0-1 2,0 1 0-3,0 7 0 3,0-8 0-2,0 0 0 1,0 1 0-3,0 2 0 5,0-6 0-4,0 3 0 2,0 3 0-1,0 0 0 1,0-2 0-2,0 2 0 3,0 0 0-3,3-3 0 3,-3 3 0-3,0 2 0 4,0-4 1-4,0-1-2 3,0 0 1-3,0-2 0 3,0 2 1-3,0-2-2 2,0 5 1-1,3-3 0 2,-3 0 0-3,0 1 0 2,0-6 1-1,3 5-1 1,-3 0 1-1,3-5 0 1,-3 3 0-2,0 5-1 4,3-3 0-4,-3 0 0 3,0 1 0-3,0-6 1 3,0 2 1-3,3 1-1 3,-3 0 1-4,3-1-1 4,-3 4 1-2,0-12-1 1,3 12 0-2,-3-4-2 3,0 1 0-2,0 2-7 1,0-5 1-2,0-3-10 3,-3 3 1-2,3 0-5 1,6-15 1-1</inkml:trace>
    </iact:actionData>
  </iact:action>
  <iact:action type="add" startTime="26196">
    <iact:property name="dataType"/>
    <iact:actionData xml:id="d5">
      <inkml:trace xmlns:inkml="http://www.w3.org/2003/InkML" xml:id="stk5" contextRef="#ctx0" brushRef="#br0">12771 15015 1 0,'9'8'0'1</inkml:trace>
    </iact:actionData>
  </iact:action>
  <iact:action type="add" startTime="26303">
    <iact:property name="dataType"/>
    <iact:actionData xml:id="d6">
      <inkml:trace xmlns:inkml="http://www.w3.org/2003/InkML" xml:id="stk6" contextRef="#ctx0" brushRef="#br0">12792 15036 17 0,'0'0'8'1,"6"-5"-1"5,-6 5 9-1,0 0-13 4,0 0 1 11,0 5 3-10,3-2 0 0,-3-3-8-6,3-3 0 2,-3 3 6 4,0 0 1-5,6-2 0 4,-6 2 0-3,6 0-1 2,-3 0 0 0,3-3-1 0,-3 3 0-1,3 0-1 2,0 3 1-4,-6-3-3 5,3-3 0-4,3 0 0 3,-3 3 1-4,3-2-1 5,-1-4 1-4,1 1 0 2,0 2 1-1,0 1-1 2,0 2 0 3,0-5-1-10,0 2 0 5,0-5-1 1,0 8 0-3,-3 0 1 5,0 3 1-4,3-6-1 6,0 3 1-7,0 3 0 3,0-3 0-3,0 0-1 5,0 0 1-4,0 0-2 3,0 0 1-2,-3-3-1 0,0 0 0 3,-3 3 0-5,6 0 0 1,-3 0 0 4,3 0 0-5,-4 3 0 4,4 0 1-2,0-1-1 2,0-2 0-4,-6 0 0 3,6 0 0 0,-3 3 0 3,-3-3 0-8,3-3 0 7,-3 3 1-5,3-2 0 4,3-1 1-3,0-2-1 4,0 2 0-5,-3 3 0 5,0 0 1-5,0-3-2 4,3 9 1-2,-3-4-1 2,0-2 1-4,0 0-1 5,0-2 0-4,0-4 0 3,0 9 0-3,0 0 0 2,-3-3 1-1,6 0-1 2,-6 0 1-4,0 0-1 5,0 0 0-5,6-6 0 5,-6 6 1-5,6-5 0 4,0 5 0-1,0 0-1 0,0 0 1 1,-4 5-1-3,7-7 1 5,-3-1 0-6,0 3 0 0,0-3-1 3,0 3 0-2,0-2 0 4,-3 2 1-4,3 0-1 4,0 0 1-4,-3-3 0 2,3 6 0-3,0-3 0 5,0 2 0-4,0 4-1 3,0-9 1-4,0 3-2 4,-3 3 0-2,0-3-6 2,-3 0 1-4,0 0-11 4,-3 0 1-2,0-3-4 3,0 3 0 1,3-11-1-8,0 1 1 3</inkml:trace>
    </iact:actionData>
  </iact:action>
  <iact:action type="add" startTime="28946">
    <iact:property name="dataType"/>
    <iact:actionData xml:id="d7">
      <inkml:trace xmlns:inkml="http://www.w3.org/2003/InkML" xml:id="stk7" contextRef="#ctx0" brushRef="#br0">7750 14594 16 0,'-3'-8'8'1,"3"8"-17"4,0 0 9 0,0 0-4 5,0 0 1-4</inkml:trace>
    </iact:actionData>
  </iact:action>
  <iact:action type="add" startTime="29021">
    <iact:property name="dataType"/>
    <iact:actionData xml:id="d8">
      <inkml:trace xmlns:inkml="http://www.w3.org/2003/InkML" xml:id="stk8" contextRef="#ctx0" brushRef="#br0">7744 14602 18 0,'0'-5'9'1,"3"5"-14"5,-3 0 18-1,0 0-19 5,0 0 1-4,0 0-3 3,3-3 0-4</inkml:trace>
    </iact:actionData>
  </iact:action>
  <iact:action type="add" startTime="30701">
    <iact:property name="dataType"/>
    <iact:actionData xml:id="d9">
      <inkml:trace xmlns:inkml="http://www.w3.org/2003/InkML" xml:id="stk9" contextRef="#ctx0" brushRef="#br0">7833 14597 19 0,'0'-5'9'1,"0"-11"-13"3,0 16 19 3,0 3-15 2,0-3 0-3,0 0 1 3,0 0 1-3,3 5-1 2,-3-5 0-2,0 0 3 4,3-5 0-4,-3 7 0 3,0-4 1-3,0 4-2 3,0-2 1-2,0 0-2 1,0 0 1-2,0 0-2 3,0 0 0-3,0 0 0 3,0 0 0-3,3 0 1 3,-3 0 0-3,3 0 0 3,-3 0 0-3,0 0 0 3,0 0 1-2,3 0-2 1,-3 0 1-2,3 3-1 3,-3-3 0-3,0 2 1 3,0-2 1-3,0 3 0 3,0-3 1-3,0 0 0 3,0 0 1-3,0 0-1 3,0 0 0-3,0 0-2 3,0 0 0-2,0 0-2 1,0 0 1-1,-3 0-1 1,3 0 0-2,0 3 0 3,0-3 1-3,0 5-1 4,0-5 0-5,0 3 0 4,0-1 1-3,0 4-1 4,0-4 0-5,0 1-1 4,0 0 1-2,0-1 0 1,-3 4 0-2,0-1 0 4,3 0 0-4,0 0 0 2,0 1 0-2,0-1 0 3,0 3 1-3,0-3-1 4,0 0 0-5,0 1 0 4,0 2 0-3,3-3 0 7,-3 3 0-6,0-3 0 2,0 3 0-8,0-3 0 8,-3 3 0-3,3 0 0 3,0 0 0-2,0 0 0 1,0-5 0-2,0 0 0 4,0 2 0-5,0-3 0 4,0-2 0-2,0 3 0 1,0 0 0-2,0-1 0 4,0 4 1-5,0-1-1 5,0 0 1-4,0 1 0 3,0-1 0-4,0 3-1 5,0 0 1-5,0-3-1 5,0 0 1-4,0 1-2 2,0-1 1-1,-3-2 0 2,0 4 0-3,3 1 0 2,0-2 0-2,0 2 1 4,0-3 1-5,0 0-1 4,0 1 1-3,0-1-1 4,0 0 1-4,0 0-1 3,0 1 1-3,0-1-2 3,0 0 1-3,0 1-1 2,0-4 0-1,0 1 0 1,-3 2 1-1,3 3-1 1,0-3 1-2,0 1-1 4,3-4 0-4,0 4 0 3,0-1 1-3,0 0-1 2,0 0 0-1,0 1 0 2,0-1 0-3,-3 3 0 2,0-5 0-1,0-1 0 1,0 1 0-1,0 0 0 2,0-1 0-3,0 4 0 2,0-4 0-1,0 1 0 2,0 2 0-3,0 3 0 3,0-8 1-3,0 3 0 3,0 2 0-4,3 0-1 5,-3 1 1-4,0-4-1 3,0-2 1-3,0 0-1 2,3 3 1-2,-3-3-2 4,0 0 1-5,0 0-7 5,3 0 1-4,0 3-10 3,-3-3 1-3,0 0-5 2,0-14 1-1</inkml:trace>
    </iact:actionData>
  </iact:action>
  <iact:action type="add" startTime="32638">
    <iact:property name="dataType"/>
    <iact:actionData xml:id="d10">
      <inkml:trace xmlns:inkml="http://www.w3.org/2003/InkML" xml:id="stk10" contextRef="#ctx0" brushRef="#br0">7851 14573 13 0,'-3'-2'6'1,"3"10"5"4,0-6-1 2,0-12-7 1,0 12 1-2,0-2 3 4,0 0 1-4,3-2-9 2,-3 2 0-1,0-6 6 2,0 6 0-4,3-8-1 4,-3 11 0-2,0-3-2 2,0 0 0-4,0 0 0 5,0 3 1-4,0-3 1 3,0 0 0-4,3-3 0 5,-3 3 1-4,3-5-1 3,0 5 0-3,3 2-1 3,-3-2 0-4,0-2-2 5,3 2 1-4,-3 0-2 3,3-6 0-4,0 4 0 4,0-3 1-2,-1 5 0 2,1 0 0-3,0 0 0 3,0 0 1-3,0 0-1 3,0 2 0-3,0-2-1 3,0 5 1-4,-3-5-1 6,0 0 1-6,-3 0-1 4,3 6 1-3,0-14-1 3,-3 8 1-3,6 2-1 4,-6-2 1-5,6-5-1 5,0 8 1-4,0-1-1 3,0 4 0-3,0-1 0 3,0-5 0-4,0 3 0 5,0-9 1-5,0-2 0 6,0 6 0-5,-1 2 0 1,1-3 0 1,3 3-1 0,-3-2 1-2,0-6-1 3,0 8 0-4,3 0-1 5,-3 0 1-5,0 0 0 4,0 0 0-2,0-3 1 1,3-2 0-2,-3-1 0 4,0 6 0-4,0-2 0 4,0 2 0-4,0 2-1 1,0-2 0-1,0 3 0 4,-3-3 0-5,3 3 0 5,-4-3 1-3,4 0-1 0,0-3 0-1,0 0 0 4,0 3 0-5,0-2 0 5,0-1 1 2,-6 3-1-7,3-3 0-1,3 1 0 5,-6 2 0-4,6 0 0 5,-3-3 0-5,3 3 0 4,-3 3 0-3,3-1 0 3,-3-2 0-3,3-2 0 3,-3 2 0-3,3 0 0 3,-6 0 1-2,3 0-1 1,0 0 1 13,3 0 0-12,0 2 0-3,0-2-1 3,0 0 1-2,-3 0-1 0,0 0 1 0,0 0-1 3,-1 0 0-5,1 0 0 4,0 0 1-2,0-2-1 2,3-1 0-3,-6 3 0 3,3 3 1-3,-3-3-1 2,0 0 1-2,3 2-2 3,-3-2 0-3,0 0-7 4,0 0 0-5,0-2-8 4,-6-1 1-3,0-2-4 3,3-3 0-2</inkml:trace>
    </iact:actionData>
  </iact:action>
  <iact:action type="add" startTime="34020">
    <iact:property name="dataType"/>
    <iact:actionData xml:id="d11">
      <inkml:trace xmlns:inkml="http://www.w3.org/2003/InkML" xml:id="stk11" contextRef="#ctx0" brushRef="#br0">8277 14542 1 0,'3'5'0'1</inkml:trace>
    </iact:actionData>
  </iact:action>
  <iact:action type="add" startTime="34097">
    <iact:property name="dataType"/>
    <iact:actionData xml:id="d12">
      <inkml:trace xmlns:inkml="http://www.w3.org/2003/InkML" xml:id="stk12" contextRef="#ctx0" brushRef="#br0">8271 14560 8 0,'3'-11'4'1,"3"22"-9"3,-6-11 4 2,0 0 0 3,0 0 0-3</inkml:trace>
    </iact:actionData>
  </iact:action>
  <iact:action type="add" startTime="34179">
    <iact:property name="dataType"/>
    <iact:actionData xml:id="d13">
      <inkml:trace xmlns:inkml="http://www.w3.org/2003/InkML" xml:id="stk13" contextRef="#ctx0" brushRef="#br0">8280 14555 26 0,'0'0'13'1,"3"-11"-11"0,-3 11 26 2,3-5-28 5,-1 2 1-2,1-2 1 3,-3 5 1-3,0 0-3 3,3 3 0-3,-3-3 1 3,0 0 1-3,3 2-1 3,-3-2 0-4,0 0-1 5,0 3 1-4,0-3-1 3,0 0 0-3,0 0 0 3,0 0 1-3,3-3 1 3,0 3 0-3,0-2 1 2,0 2 0-1,0-3 0 2,0 8 0-3,-3-5-2 4,3 3 1-5,-3 0-1 4,0-1 0-4,0 3 0 5,0 1 0-4,0-1 0 3,0 0 0-3,0-2 1 3,0-3 1-3,3 3-1 3,0-1 0-3,-3-2-1 2,3 3 0-1,-3 0 0 1,0-3 0 0,0 0 0 0,-3 0 0-2,3 0-1 3,-3 2 1-2,3 1-1 2,0-3 1-4,0 0-1 4,0 0 1-2,3 2-1 1,-3-2 1-2,0 3-1 3,0 0 1-3,0-1-1 3,0 4 1-3,0-1-1 3,0 0 1-3,0 1-1 3,0-1 1-2,0 0-1 2,0 0 0-4,-3 1 0 6,0-1 1-5,3 0-1 1,0 1 1-1,0-1-1 4,3 0 1-4,0 0 0 2,0 3 0-2,0-2-1 3,0-1 1-2,0 0-1 1,-3 1 0-2,0-1 0 3,0 3 0-2,0 0 1 2,0 0 0-3,0-3 0 2,0 0 1-2,0-2-1 4,0 2 1-4,3-2-1 2,0 0 1-2,0-1-1 4,0 1 0-4,0-1 0 3,-3-2 1-3,3 6-1 2,-3-1 0-2,0 0 0 3,0 1 0-2,0-1-1 2,0 0 1-3,3 6-1 3,0 2 1-3,-3-5-1 2,0 0 1-2,0 0-1 3,0-3 1-2,0 0-1 2,0-2 1-4,0 0-1 4,3 2 1-3,-3 0 0 4,3 1 0-5,-3-1 0 5,0-2 0-4,0 4-1 2,0 1 1-1,0-5-1 2,0 2 1-3,0 3-1 3,-3-5 0-3,3 0-1 3,0 2 1-3,0 0 0 3,0-2 0-3,0-1 0 3,0-2 1-3,3 3-1 3,0 0 1-3,0-1-1 3,-3 1 0-3,0 0 0 3,0-1 0-4,0-2 0 5,0 3 0-4,0 0 0 3,0-1 0-3,0 1 1 3,0 0 0-3,0 2 0 3,0-3 0-3,0 1 0 3,0 2 0-3,0 1-1 3,0-4 1-3,0 1-1 3,0-3 0-2,0 5-1 1,-3-2 1-3,3 0-3 5,-3 2 0-4,3-2-8 3,-3 2 1-3,0-8-8 3,0 3 0-3,0 0-3 2,0-10 0-1</inkml:trace>
    </iact:actionData>
  </iact:action>
  <iact:action type="add" startTime="36364">
    <iact:property name="dataType"/>
    <iact:actionData xml:id="d14">
      <inkml:trace xmlns:inkml="http://www.w3.org/2003/InkML" xml:id="stk14" contextRef="#ctx0" brushRef="#br0">7378 15042 12 0,'3'2'6'1,"0"1"5"5,-3-3 0-1,0-3-9 4,0 3 1-3,-3-2 2 4,0 4 0-5,0-2-6 4,3 3 1-2,0 0 3 1,0-1 1 14,0-7-1-14,0 0 1-1,0 5-2 1,0 0 1-2,0 0 0 3,0 0 0-2,0-3 0 2,0 6 0-4,0-3-1 5,0 2 1-4,3-10-2 3,0 11 1-4,0 0 0 5,0-1 0-4,0-2 0 3,0 0 1-3,2-2-1 2,-2-4 1-1,3 4 0 2,0 2 0-4,0-3-2 4,0 3 0-3,0-3-1 3,0 1 1-3,0 2-1 4,-3 2 0-4,3-2 0 2,0 3 1-1,0 0-1 2,-3-3 1-3,3 0-1 3,-3 0 1-2,0 0-1 3,3 2 1-3,-6-2-1 0,3-2 1-1,0-1-2 3,0 3 1-4,0 3 0 6,0-1 0-6,3-2 0 3,-6 3 0-2,3-3 0 3,3 3 1-2,-3-3-1 1,5 0 0-2,-2 2 0 3,0 1 0-2,0-6 0 1,0-2 0-1,-3-3 0 1,3 11 0-2,0-1-1 4,-3-2 1-4,3 0 0 3,0 0 0-1,-3 3 0-1,3 0 1-2,0-11-1 4,0 8 0-3,0 0 0 3,0 5 0-3,-6-5 0 3,9 3 1-3,-9-3-1 3,6 0 1-4,0-3 0 5,0 0 0-3,0 3-1 1,2 0 1-2,1-5-1 2,-3 8 1-2,3-6-1 4,-3 8 1-5,0-5-2 5,-3 0 1-4,3-2-1 3,-6 2 1-3,6-6 0 3,-3 4 0-3,0-4 0 4,0 6 0-5,3 3 0 4,0-3 1-3,0 0-1 3,0 0 0-3,-3 3 0 3,-3-3 0-3,3 2 0 4,0 1 0-4,0 0 0 2,-3-3 1-3,3 0-1 5,3 0 1-4,0-3-1 3,0 3 1-2,0 0 0 2,-1 3 0-3,1-9-1 3,0 6 0-3,-3 0 0 3,0 0 0-3,-3 0 0 2,0 0 0-1,3 3 0 2,-3-3 0-3,3 0 1 2,0 0 0-1,3-3-1 2,0 3 1-3,0-2-1 3,0 2 1-4,0 0-1 5,-6 0 0-4,3-3 0 2,0 3 0-1,-3 0 1 1,3 3 0-2,0-6 0 4,0 3 1-5,3 3-1 4,-3-1 1-3,0 1-1 4,0 0 1-4,0-3-2 2,0 2 1-1,-3-2-1 1,0 0 0-1,0 0 0 2,0 0 0-3,0 0 0 3,0 0 0-4,3 0-3 5,0 3 1-4,3 0-8 3,-3 2 1-4,-3-2-8 5,-3 4 1-4,-3-14-2 2,3 1 0-2</inkml:trace>
    </iact:actionData>
  </iact:action>
  <iact:action type="add" startTime="38887">
    <iact:property name="dataType"/>
    <iact:actionData xml:id="d15">
      <inkml:trace xmlns:inkml="http://www.w3.org/2003/InkML" xml:id="stk15" contextRef="#ctx0" brushRef="#br0">8390 15007 25 0,'3'-8'12'1,"0"21"-8"4,-3-13 12 1,0-5-16 3,0 5 0-3,0 0 1 3,0 0 1-3,0 0-1 4,0 0 0-5,3-8 1 4,-3 8 1-3,0 0 1 3,3 0 0-3,0-8-1 3,0 11 1-3,-3 0-1 4,3-1 0-5,0 1-1 4,-3-3 1-3,2-5-2 3,-2 5 1-3,3-3-1 3,-3 3 1-3,3-5-1 2,0 2 1-2,0 0-1 4,-3 3 1-4,6-2 0 4,0 2 0-6,0-3-1 6,3 3 1-4,3 0-1 3,-3 0 0-3,-3-5 0 3,0 5 0-3,0-3 0 3,0 3 0-3,3 0 0 5,0 0 1-7,-3 0 0 6,3 0 0-5,-1-3 0 4,1 6 0-3,0-3-1 4,6 0 1-5,-3 0-1 5,0 3 0-3,0-3-1 1,0 0 0-1,-3 2 0 1,0-4 1 1,0 2 0-3,0 0 0 5,2 0 0-6,-2 0 1 0,0-3-1 3,3 3 1-1,0 0-1 3,0 5 0-6,0-2-1 8,0-3 0-7,0 0 0 5,0 3 0-6,0-3 0 5,-1 0 0-3,1 0 0 3,0 0 0-2,0-3 0 1,0 0 1-1,0 1-1 1,-3 2 0-2,3 0 0 3,3 0 1 2,-3-3-1-6,0 3 0 0,-1-3 0 4,1 3 1-3,0-7-1 4,3 7 1-5,-3 0-1 5,3 0 1 9,12-3 0-9,-6 0 0-4,-4-2-1 3,1 2 0-3,0 1 0 3,0-4 1-4,0 4-1 5,-3-1 0-5,3 3 0 5,-1 0 0-4,1 0 0 3,0 0 0-3,0 3 0 3,0-6 0-3,-3-2 0 3,3 5 0-3,-3 2 0 3,2-2 0-3,-2-2 0 3,0-1 0-3,0 0 0 3,6 3 0-3,-6 0-1 3,3 3 1-3,-1 2-1 3,1-2 1-4,0 0 0 4,0-3 0-2,0 2-1 1,0-2 1-1,0 0 0 2,-1 0 0-3,1 0 0 3,0 0 0-3,0 3 0 3,0-3 0-3,0 0 0 2,0 3 0-1,0-3 0 2,-4 2 0-3,1 1 0 3,0 0 0-3,3-1-1 3,-3 1 1-3,0-3 0 2,0 0 0-2,0 0 0 4,-1 0 0-4,-2 0 0 3,0 0 0-3,3 0 0 3,0 3 1-3,0-1-1 3,0 1 0-3,0-14 0 3,0 14 0-3,-1 0-1 3,4-6 1-3,0 3 0 3,-3 0 0-4,0 0 0 5,0 0 0-4,0 3 0 3,-3-1 0-3,-1-4 0 2,4 4 0-1,0-4 0 3,0 4 1-5,0 1-1 4,0-3 0-3,6-3 0 3,-6 3 0-3,0 0 0 4,-1 0 0-4,-2-5 0 2,0 5 1-1,0 3-2 2,0-1 1-4,-3 3 0 4,0-2 0-3,0 0 0 4,0-3 0-5,3 0 0 4,0-3 0-2,-1 3 0 1,1 0 0-2,0 3 0 3,3-3 0-3,0-3 0 3,-3 6 1-3,3-1-2 3,3 1 1-3,-3-3 0 4,-4 3 0-5,1-3 0 4,0 0 0-3,0 0 0 3,0 0 0-3,0 0 0 3,0-3 0-3,0 3 0 3,0 3 1-2,3-3-1 1,-1 0 0-2,1 2-1 3,-3-2 1-3,0 3 0 4,0-3 0-4,0 3 0 3,0-6 0-4,0 3 0 5,0 0 0-4,0 3 0 3,0-3 0-4,-1 0 0 4,1 0 0-3,-3 2 0 3,-3-2 0-3,6 3 0 3,-3-3 0-3,0 0 0 3,0 0 0-3,0 0 0 4,3 3 0-4,0-6 0 3,-3 6 0-4,2-1 0 5,4 1 0-5,-3 0-1 5,3-1 1-4,-3-2 0 3,3 0 1-3,0-2-1 3,-3-1 0-3,0-2 0 3,0 2 0-3,-1 0 0 2,1 3 1-1,0 0-2 2,0 0 1-3,3 3 0 3,-3-3 0-4,0 0 0 5,0 3 0-4,0-3 0 3,3 2 0-4,-4 1 0 5,1-3 0-4,0 3 0 3,0-3 0-3,0 0 0 3,0-3 0-3,0 3 0 3,-3 0 0-3,0-3 0 3,0 3 0-3,0-2-1 3,-3 2 1-3,3-3 0 2,-4 6 0-2,1-6 0 3,3 6 0-2,0-3 0 2,0 2 0-4,0 1 0 5,-3-3 0-5,3 3 0 5,0-3 0-4,0-6 0 2,3 1 0-1,-3 2 0 2,0 3 0-3,3-5 0 3,-4 2 0-4,1 1 0 5,3 2 0-4,0 0 0 3,0 0 0-3,0 2 0 3,-3-2 0-3,0 0 0 3,0 3 0-3,0 0-1 3,0-3 1-3,0 2 0 3,0-2 0-4,-3 0 0 5,2 0 1-4,1 3-2 3,0-6 1-4,0 3 0 5,0 0 0-4,0 0 0 3,0 0 0-3,0 0 0 3,0 3 0-1,0-3 0 0,0 3 0-2,0 2 0 2,-3-2 1-2,3 2-2 4,-1-3 1-5,1 1 0 6,-3-3 1-5,3-3-2 2,-3 3 1-2,0 0 0 4,0 0 0-5,0-5 0 4,0 8 0-3,0-3 0 3,0 0 0-4,0-3 0 4,0 6 1-3,0-3-1 4,-3 2 0-4,3-2 0 4,0 6 0-5,0-6 0 3,-3 5 0-2,3-2 0 4,0-1 0-4,-1 1 0 4,1 2 0-4,3-5 0 2,0 0 0-2,0 0 0 3,0 0 0-3,0 0 0 2,0 0 0-2,0-2 0 3,0 4 0-3,0-7 0 3,0 8 0-3,-3-3 0 4,0 0 0-5,3 2-1 5,-1 1 1-4,4-6 0 2,-6 1 0-1,0-1 0 2,0 3 1-3,3 0-2 3,-3-3 1-3,0 1 0 2,0 2 0-2,0-3 0 3,0 3 0-3,0-3 0 3,0 6 0-3,0-3 0 4,0 0 0-5,0 0 0 5,0 3 0-5,0-3 0 5,0-3 1-5,0 3-1 6,-1 0 0-4,4-3 0 0,0 1 1 1,0 2-1-1,0 0 0-1,-3 0 0 3,0 0 0-4,0 0 0 5,0 2 0-5,-3-4-1 4,3 2 1 2,-3 0-1-6,0 2 1 2,3 1 0 1,0 0 0-2,0-6 0 4,0 3 0-4,0 3 0 2,0-3 0-1,-3 0 1 3,3 0 0-4,-3 2-1 1,2-2 1-1,-2 3-1 6,0 0 1-10,0 2-1 8,-3-5 1-3,3 0-1 1,3 3 0-1,-3-6 0 1,0 3 1-2,0-5-1 3,0 5 0 1,0 0 0-4,3-3 0-1,-3-2 0 3,0 5 0-1,-3 0 0 1,3 2 0-1,0-15 0 3,0 18 0-4,-3-2-1 2,0 0 1-1,0 2 0 1,0-5 0-3,0 3-1 6,3-3 1-6,-3 2 0 4,0-2 0-1,3 3-3 0,0 2 0-3,-3-5-3 4,6 3 1-2,0 0-7 1,-6-1 0 4,0-7-5-10,0 5 1 5,-3-8 0 2,6-8 0-2</inkml:trace>
    </iact:actionData>
  </iact:action>
  <iact:action type="add" startTime="44609">
    <iact:property name="dataType"/>
    <iact:actionData xml:id="d16">
      <inkml:trace xmlns:inkml="http://www.w3.org/2003/InkML" xml:id="stk16" contextRef="#ctx0" brushRef="#br0">8777 10552 11 0,'-3'-6'5'1,"3"12"1"4,0-6 6 1,0 0-11 3,0-6 1-3,0 9 0 4,0-3 1-5,0 0-3 4,0 5 0-3,0-2 2 3,0-3 1-3,0 3 0 3,0-1 1-2,0 1-1 2,0-1 1-3,0 1-1 3,0-3 0-3,0 3-1 3,0-1 1-4,0 1-2 5,-3 0 0-4,0 2-1 3,3 3 1-3,0-3 0 3,0 3 0-4,0 3-1 4,0-6 0-3,0 3 1 4,0 0 0-4,0-3 0 3,0 0 0-3,-3-2 0 3,3 2 0-3,-3 1 0 2,3-1 1 1,0 3-1-3,0 0 0 2,0 0-1 0,0 0 1-2,0 0-1 2,0 2 0-1,0 4 0 2,0-4 1-3,0 3-1 3,0-2 1-3,3-3 0 3,0 2 0-3,0 1 0 3,0-3 1-3,0-3 0 3,0 1 1-3,-3-4-2 2,3 1 1-1,0 2-1 1,0 3 1-2,0 0-2 3,-3 3 1-2,2-1-1 2,-2 3 1-3,3-2 0 3,-3 2 0-3,0-2 0 3,3 2 1-3,-3 0-1 3,0 0 0-3,3 1-1 3,-3-1 1-3,3-8-1 2,-3-2 1-2,3 5-2 4,-3-3 1-4,0 6 0 3,0 2 0-4,0 3 0 5,0-6 1-4,0 1-1 3,0 2 0-3,0 0 0 4,0-2 1-5,0 0-1 4,0-4 0-3,0 1 0 3,0 3 0-3,0 0 0 3,0-1 0-3,0 1 0 3,0-1 0-3,0 4 0 3,0-1 1-3,0 0-1 3,0 0 0-3,0-2 0 3,0-1 1-3,0 1-1 3,0-8 0-3,0-1 0 3,0 1 0-2,0 2 0 1,0 3 0-2,0 3 0 3,-3-3 0-3,0 2 0 3,3 4 0-3,-3-1 0 3,3 3 0-3,0-3 0 3,-3 3 1-3,3-3-1 3,0 0 1-3,0 0 0 3,0-2 0-4,0 0 0 5,0-1 1-4,0-5-1 3,-3 1 0-3,3-1-1 3,0 3 1-3,-2 3-1 3,2-3 0-2,-3 5 0 0,0-3 0 0,3 4 0 1,-3-1 1 0,0-3-1 0,0 6 1-2,3-3-1 4,0 1 1-4,0-4-1 2,0 3 1-2,0-2-1 3,0 0 1-3,0 2-2 4,0-3 1-5,0 1 0 5,0 0 0-5,0-3 0 4,3 2 0-3,-3 3 0 3,0-2 0-3,0-11 0 3,0 3 0-2,0 2 0 2,0 0 0-3,0 3 0 3,-3 3 0-3,3-1 0 3,0 1 0-3,0 2 1 3,0-5 1-3,0 3-1 2,0-1 1-1,0-2-1 1,0 3 0-2,0-1-1 4,0 1 1-4,0-1-1 3,0 1 0-3,0 0-1 3,0 2 1-4,0-5 0 4,0-3 0-2,0 3 0 2,0-3 1-3,0 6-1 3,3 0 0-3,-3 2 0 3,0-3 0-3,0-2-1 2,0 3 1-1,-3 2-1 2,3-5 0-3,-3 3 0 3,3 2 1-3,0 0 0 3,0-5 0-4,0 3 0 5,0-1 1 11,3 3 0-13,0 3 0-1,-3 0-1 2,0 0 1-4,0-5-1 4,0 7 1-3,-3-2-2 4,3-13 0-4,-3 7 1 3,0-4 0-3,3-1 0 3,0 0 1-3,0 0-1 3,0 3 0-3,3 0 1 3,0 0 0-3,0 0-1 2,-3 0 0-1,0 3 0 1,0-1 0-2,0 3-1 4,0 1 1-4,0-1 0 3,0 0 0-3,0 0 0 2,0 1 0-2,0-1 0 4,0-3 0-3,3-2 0 0,-3-5 0 0,0 5 0 2,0 0 0-3,0 2 0 3,0 1 1-3,3 0-1 3,0-3 0-3,0 2 0 3,-3 3 0-3,0 3 0 3,2 0 0-3,-2-3 0 2,0 1 0-1,0 7 0 1,0-8 0-2,0 0-1 4,0 0 1-3,0 1 0 1,0-4 0-2,0 3 0 4,0 1 0-5,0-4 0 4,0-7 1-3,3 2-1 3,0 1 0-2,0-1 0 1,-3 3 0-2,0 0 0 3,0 2 1-3,0 1-1 3,3-1 0-3,0 1 0 3,0 2 0-3,0-2 0 3,-3 2 0-3,3 3 0 3,-3 2 0-2,0-4 0 1,0-1 1-2,0 0-1 3,0-2 1-3,0-3-1 3,0 2 1-2,0 3 0 1,0 1 0-2,0-1-1 3,0 3 0-3,0-3 0 3,0 0 0-3,-3 1 0 4,3-1 0-5,-3 0 0 4,3-2 0-3,-3-1 0 3,3 1 0-3,0 5 0 4,0-3 1-4,0 0-1 3,0 3 1-4,0 0-1 5,0 0 1-5,-3-6-1 4,3-4 1-3,0-1-1 3,0 0 0-3,0 0 0 3,0 1 0-3,0-1 0 3,0 3 1-3,0 0-1 4,0 2 0-5,0 4 0 3,0-1 0-1,0 0 0 2,0 0 1-3,0 1-2 3,0-1 1-3,0 0 0 3,-3-2 0-2,3 2 0 1,-3-3 0-2,0 1 0 3,0-6 0-3,3 1 0 3,0-4 0-3,0 6 0 3,0 3 0-3,0-1 0 3,0-2 1-3,0 3-1 4,0-1 0-5,0 1 0 4,0-3 0-3,-2 3 0 3,2-3 0-3,-3-1-1 3,3 4 1-3,0 0 0 3,0-3 0-2,0 0 0 1,0 5 1-2,0-3-1 4,0 1 0-5,0-8 0 4,0 5 0-3,0-1 0 3,0 1 0-3,0 3 0 3,0-3 1-3,0 0-1 3,0 0 0-3,0 0 0 3,3 0 0-3,-3 0 0 3,0 2 0-3,0 1-1 3,0-6 1-3,0-5 0 3,-3 0 0-2,0 3-1 2,0 2 1-4,3 0 0 4,-3 1 1-2,3-1-1 1,0 0 1-2,0 0-1 4,0 1 0-4,0-1 0 2,0 0 1-2,0 1-1 3,0 2 0-3,3-3 0 3,-3 3 0-3,3 0-1 3,-3 0 1-3,0 0 0 4,0 0 0-4,0-1 0 2,0 1 0-1,3 0 0 1,-3 0 0-2,3-2 0 4,-3-1 0-5,0 3 0 4,0-3 0-3,0 0 0 3,2 6 1-3,1-6-1 3,-3 1 0-3,3-4 0 3,0 1 0-3,-3-3 0 3,3 5 0-2,-3-2 0 1,0 5 0-2,0-3-1 4,0 0 1-4,0 1 0 3,0 2 0-3,0-1 1 3,0 1 0-3,0-2 0 3,0 2 0-3,0 0 0 3,0-3 0-3,0 0 0 3,0 0 0-4,0 1-1 5,0-1 0-5,0-2-1 5,0-1 1-5,0 4 0 4,0-1 0-3,0 0 0 4,-3-2 0-4,3 2 0 3,0-2 0-3,0 2-2 3,0-2 1-3,0-1-9 3,3 1 1-4,-3-6-9 4,-3-2 1-2,3 2-4 2,-3-10 1-3</inkml:trace>
    </iact:actionData>
  </iact:action>
  <iact:action type="add" startTime="49145">
    <iact:property name="dataType"/>
    <iact:actionData xml:id="d17">
      <inkml:trace xmlns:inkml="http://www.w3.org/2003/InkML" xml:id="stk17" contextRef="#ctx0" brushRef="#br0">11667 10676 2 0,'0'-8'1'1,"3"-3"-1"4,-3 11 2 1,0 0 0 3,0 0 1-3,3-5 5 3,-3 5 0-3,0 0-8 3,0 0 0-3,0 0 5 2,0 0 1 0,0 0-2 0,0 0 1-2,0 0-4 3,0 0 1-3,0 0-2 3,0 0 1-3,0 0-1 4,3-5 0-5,-3 5 1 4,0 0 1-3,0 0 1 3,0 0 0-2,0 2-1 1,0-2 1-2,0 0-1 3,0 0 1-3,0 3-2 3,0-3 1-2,0 0-1 1,0 0 0-2,0 3 1 4,3-1 0-5,-3 1 0 4,0 0 0-3,0-1-1 3,0 1 1-2,3 0-1 2,0 2 0-3,-3-2 0 3,0 2 0-3,0 0-1 2,0-2 1-1,0 2 1 2,0-2 1-4,0 2-1 5,0 0 1-4,0 1-1 2,0-1 0-1,0 0-1 1,0 3 1-1,0 0-2 1,0 0 1-2,0-5-1 4,0 5 1-1,0-6-1-2,0 9 1-1,0 2-1 3,3-2 1-3,-3-3 0 3,0-3 0-3,0 0-1 2,0 0 1-2,0 1-1 3,0-6 1-3,0 0-1 3,0 0 0-3,0 2 0 4,0 4 1-5,0-1-1 4,0 3 1-3,0 0 0 3,0 2 0-3,0 1-1 3,0 0 1-3,0-1 0 3,0 1 0-3,0-1-2 3,0-2 1-3,0 0 0 3,0 0 0-3,0 0 0 4,0 0 0-4,0 3 0 2,0-6 0-2,0 6 0 3,0-4 0-3,0 1-1 3,0 0 1-3,0 3 0 3,0 5 0-3,0-3 0 3,0-2 0-3,0-1 0 3,0 1 0-3,0-1 0 3,0-2 0-3,0 0 0 3,0 3 0-3,-3-6 0 3,3 6 0-3,0 2 0 3,0 0 0-3,0-2 0 3,0-1 0-3,0-2 0 4,0 0 0-5,0 0 0 4,0 5 0-3,0-7 0 3,0 7 1-3,0 0-1 3,0 0 0-3,0-2 0 4,0-11 0-4,0 3 0 2,0 4 0-2,0 1 0 3,0 0 0-3,3 0 0 3,-3 3 0-3,0-1 0 3,0-2 0-3,0 0 0 3,0 0 0-3,0 3 0 4,0-1 1-4,0-2-1 2,0 3 1-2,0 0-1 2,0 2 0-1,0-3 0 2,0-2 0-3,0 0 0 3,0 0 0-3,0 3-1 3,0 5 1-3,-3-3 0 4,3-3 0-5,0 4 0 4,0-1 0-3,0 3 0 3,0-3 1-3,0 0 0 3,0-2 0-3,0 2 0 4,0 0 0-5,0-2 0 4,0-1 0-3,0 1 0 3,0 0 0-3,0-1-1 4,0 3 0-5,0-7 0 5,0 10 0-4,0-1 0 3,0-4 0-4,0-6 0 4,0 1 0-2,0 2 0 1,0 0 0-2,0-1 0 4,0 4 1-5,0 0-1 5,0 2 0-5,0-3 0 4,0 1 0-4,0 2 0 5,0 0 0-4,0 1 0 4,0 2 0-5,0-3 0 4,0 3 0-3,0-8 0 4,0 2 0-5,0-2 0 4,0 3 0-3,0 2 0 3,0 0 0-2,0 0 0 2,0 1 0-4,0-1 0 4,0 0 0-2,0 3 0 1,0-3 0-2,-3 0 0 4,3 1 0-4,-3-1 0 3,3 0 0-3,-3 0 0 3,3 3 0-3,0-3 0 3,0 1 0-3,0-9 0 3,3 11 0-3,-3-3 0 3,0 3 0-3,0-11 0 2,3-2 1-2,-3 2-1 3,0 0 0-2,0 1 0 2,3 2 0-3,-3 0 0 3,0 0 0-3,3 2 0 3,0 1 0-3,-3-1 0 3,0 4 0-3,0-4 0 3,0 3 0-3,0-2 0 3,0 0 0-3,0 2 0 2,0 0 0-1,0-5 0 2,0 0 0-3,0 5 0 3,0-5 0-3,0 3 0 3,0-1 0-3,0 3 0 3,0 3 0-3,0 0 0 3,0-3 1-3,0 1-1 3,0-1 1-3,0-5 0 3,0 2 0-3,3 1-1 3,-3 2 1-3,3-5-1 3,-3 0 0-3,0 0-1 3,0 3 1-3,0 4-1 2,0 1 1-1,0 0 0 1,0-3 0-1,0 1 0 2,0-4 0-3,3-4 0 3,-3-1 0-3,3 3 0 3,-3 0 0-3,0 0 0 3,3 0 0-3,-3 0 0 3,3 2 1-3,0-2-1 3,0 3 0-3,-3-1 0 3,2 1 1-4,1-1-1 5,0 6 0-4,0-5 0 4,0 2 0-5,0-2-1 4,-3 2 1-3,0 3 0 3,-3-3 0-3,0 8-1 3,0-8 1-3,0 3 0 3,3 0 0-3,-3-3 0 3,3 1 0-3,0-1 0 3,0-3 1-3,0 6-1 3,0-2 0-3,3-1 0 3,-3-3 0-3,0 6 0 3,3-3 0-3,-3 3 0 3,0 0 0-2,0-3 0 1,0 1 0-2,0-9 0 3,0 0 1-3,3 3-2 3,-3-3 1-3,0 3 0 4,0 0 0-5,0 0 0 3,0 0 0-1,0 0 1 2,0 0 0-2,0 3-1 1,0-1 1-2,0 1 0 3,0-1 0-3,0-2-1 3,0 3 1-3,0 2-1 4,0-2 0-5,0 5 0 4,0-6 0-3,0 1 0 3,0-6 0-2,3 3 0 2,-3 0 1-3,0 0-1 3,0 2 1-4,0-2-1 4,-3 3 0-3,3 0 0 3,0-1 0-3,-3 1-1 3,3-1 1-3,0 4 0 3,-3-4 1-3,3-2 0 4,0 5 1-5,0 1-1 5,0-4 1-5,0 1-1 4,0-3 1-3,0 0-1 3,-3 5 0-3,6-5-1 4,-3-3 1-4,0 3-1 3,0 0 0-4,0 0 0 4,3 0 0-3,0-3 0 3,-3 8 0-2,3-2-1 2,-3 2 1-4,0-8 0 4,3 1 0-2,-3 2 0 1,0-3 0-1,0 3 0 2,0-3 0-3,0 3 0 2,0-3 0-2,3 3 0 3,-3 0 1-3,0 0-2 3,0 0 1-3,0 0 0 3,0 0 0-3,0 0 0 3,0 0 0-3,0 0 0 3,0 0 0-3,0 0 0 3,0 0 0-3,0 0 0 3,0 2 0-3,0-2 0 3,-3-3 0-3,6 3 0 3,-3 0 1-3,0 3-1 3,0-1 0-3,0-2 0 3,0-5 0-3,0 2 0 3,0 1 0-3,0 2-1 3,0-3 1-3,0 3 0 3,0 2 0-3,0-2 0 3,0 0 1-3,0-3-1 3,0 3 0-3,0-2-1 3,0 2 1-3,0 0 0 3,0-3 0-3,0 0 0 4,0-2 0-5,0 2 0 4,0 0 0-3,0 1 0 3,0-4 0-3,0 1 0 3,0 5 0-3,0-3 0 2,0 1 0 14,3-4 0-13,0 3 0-3,0-2-8 3,0 0 0-3,-3-3-8 3,3-6 1-3,-3-1-4 3,6-4 0-3</inkml:trace>
    </iact:actionData>
  </iact:action>
  <iact:action type="add" startTime="53666">
    <iact:property name="dataType"/>
    <iact:actionData xml:id="d18">
      <inkml:trace xmlns:inkml="http://www.w3.org/2003/InkML" xml:id="stk18" contextRef="#ctx0" brushRef="#br0">8806 10562 8 0,'0'-2'4'0,"0"2"-8"7,0 0 4-1,0-6-2 3,0 6 1-3</inkml:trace>
    </iact:actionData>
  </iact:action>
  <iact:action type="add" startTime="53742">
    <iact:property name="dataType"/>
    <iact:actionData xml:id="d19">
      <inkml:trace xmlns:inkml="http://www.w3.org/2003/InkML" xml:id="stk19" contextRef="#ctx0" brushRef="#br0">8803 10560 16 0,'0'0'8'1,"0"-8"-11"5,0 10 15-2,0-2-14 6,0 0 0-4,0 0 0 3,0 0 1-3,0 3 4 3,0-8 0-3,0 7 0 2,0-2 0-2,0 0 2 4,-3 3 1-4,3 2-1 3,0-5 1-1,0 3-3-2,0-1 1 2,0-2-2 0,0 0 0-3,0-5-1 5,0 0 0-4,3 0 1 2,-3-1 0-1,0 6 0 3,0 0 1-5,0 0-1 3,0 0 0-1,0-5-1 2,0 5 1-3,0 0-1 3,0 0 0-3,0 0-1 3,0 3 1-4,0-3 0 6,0 0 1-6,3-6 0 4,-3 1 0-3,0-3 0 3,0 8 0-4,3-5-1 4,-3 5 1-2,0-3-2 1,0 3 0-1,0-5 0 3,0 2 1-5,0-2 0 4,0 0 0-2,0-1 0 1,0 1 0-3,0 0 0 5,0 0 1-4,0-1-2 2,0 1 1-1,0 0-1 3,0-1 1-5,0 1-2 4,0 2 1 1,0-2 0-5,0 0 0 7,0 0 0-8,0-1 0 1,0 1 0 3,0 5 0-1,0-5 0 2,0-1 1-3,3 1-1 2,-3 0 0 0,0-1-1 3,0 1 1-9,0 0 0 9,0 0 1-7,0-1-2 5,0 1 1 0,0 0 0-1,0-1 0 0,0 1 0-2,0 10 1 0,0-5-1 3,0 0 0-3,0 3 0 2,0 0 0-1,0-1 0 2,0 1 0-2,0-6 0 1,0 3 0-2,0 0 0 2,0 0 0-1,0-5 0 3,0 0 0-6,0-1 1 6,0 1 0-4,0-3-1 3,0 0 1-2,0 3 0 2,0 0 0-2,0 2-1 0,0-7 1-1,0 4-1 3,0 4 0-3,0-4 0 3,0-2 0-3,0 3 0 2,0-3 1-1,0 3-1 2,0 0 0-2,0-1 1 1,0-2 0-2,0 3-1 4,0 0 1-6,0-3-1 7,3-3 0-5,0 3 0 2,0 0 0-1,0 0 0 2,0 0 0-4,-3 3 0 4,0-3 0-3,3 0 0 4,0 3 0-4,-3-6 0 3,0 6 0-3,3-5 0 3,0 2 0-3,-3 2-1 4,3-2 1-4,-3 3 0 1,3-6 0-1,-3 6 0 8,0 0 0-13,3 0 0 9,0-1 0-4,0 1 0 3,-3 5 0-2,3-5 0 1,-3-1 0 1,0 1 0-2,3 0 0-2,0 0 0 4,-3-3 0 3,0 0-1-10,3-3 1 5,-3 3 0 2,3 3 0-4,-3-3 0 4,0 0 0-3,3 0 0 3,-3 3 0-3,3-3 0 4,0 0 0-4,-3-3-1 2,3 3 1-2,-3 3 0 3,3-3 0-2,-3 0 0 1,6 0 1-2,-6 0-1 3,0 0 0-3,0 3 0 4,3 0 0-5,-3 5 0 4,3 5 0-4,-3-10 0 5,0 5 0-3,0 2 0 2,0-7 0-3,0-3 0 2,0 8 0-1,0-5 0 2,0-3 0-4,0 0 0 4,0 0 0-3,3 0 0 3,-3 8 0-3,3-5 0 3,0-3 0-3,-3 0-1 3,0 0 1-3,3 3 0 3,0 0 0 13,0-6 0-13,0 3 0-3,0 0 0 3,-3 3 0-4,0-6 0 5,0 6 1-4,2 0-1 2,-2-6 0-2,3 6 0 4,-3 5 0-4,0 0 0 2,3-8 0-1,-3 8 0 1,0-8 0-1,6 0 0 1,-3-3 0-1,3 3-1 1,0-5 1-1,-3 0 0 1,-3 2 1-1,3 3-1 1,-3 3 0-1,3 0 0 2,3-3 0-3,-6 8 0 2,3-3 0-2,0-2 0 3,-3 5 0-2,3-3 0 2,0 3 0-3,-3 0 0 3,6 0 0-3,0-5 0 3,-3 5 0-3,-3 0 0 3,3-3 0-3,0 1 0 3,0-1 0-3,-3 3 0 3,3-3 0-4,0-2 0 5,0 0 0-4,3 0 0 3,0-3 0-3,-3 2 0 2,3 1 0-2,-6 0 0 4,3-1 0-4,0 4 0 3,3-1 0-3,0-2 0 3,-1 0 0-3,-2-1 0 3,3 1 0-3,-3-3 0 2,0 3 0-1,0-1 0 2,0 1 0-3,0 0 0 3,0 0 0-3,0-1 0 3,0 1 0-3,3 2 0 3,-3-2 1-3,3 0-1 2,-3 0 0-1,0-1 0 2,0 1 0-3,0 0 0 3,0-1 0-3,3 1 0 3,-3 2 0-4,0 1 0 5,3-1 0-4,-3 0 0 3,3 1 1-3,0-3-1 3,-3 2 0-3,0 0 0 3,0-2 0-3,0 8 0 3,3 2 0-3,0-2 0 3,-3-9 0-3,2 6 0 2,1 0 0 0,-3-5 0 0,0 5 0-1,0 0 0 1,-3 0 0-2,6-5 0 3,-3-1 0-2,-3 6 0 2,6-2 0-4,-3 2 0 4,3-8 0-3,0 2 0 3,0 4 0-3,0-3 0 3,0-1 0-2,-3-2 0 1,3 0 1-2,-3 3-1 3,0 2 0-3,3-2 0 3,-3 2 0-3,-3 3 0 3,6-2 0-3,-3-3 0 2,3 2 0-1,-3 0 0 3,0 1 0-4,0-1-1 3,0 3 1-4,3-5 0 4,-4-1 1-3,1 4-1 3,3-1 0-3,-3 3 0 3,3-5 0-3,0 2 0 3,0-2 0-3,0-3 0 3,-3 3 0-3,0-3 0 3,0 8 0-3,0-3-1 3,-3 3 1-3,0 0 0 3,3-3 0-3,0-5 0 4,0 3 0-4,-3 0 0 3,3 0 1-3,0 2-1 3,3-5 0-3,0 5 0 2,-3-2 0-2,3 2 0 3,-3-2 0-3,-3 5-1 3,3-5 1-3,-3 5 0 4,0 0 0-5,3-3 0 4,3-2 0-2,0 0 0 2,-3-1 0-3,3-2 0 2,0 3 1-1,-3 0-1 2,2 0 0-3,1-3 0 2,-3 2 0-2,0 4-1 3,-3 2 1-3,6 0 0 4,-3-3 0-4,3 6 0 3,-6-3 1-3,6 0-1 3,0-3 0-3,0 3 0 3,-3-3 1-4,3-2-1 4,0 5 0-3,0-3 0 4,0 3 0-3,-3 0 0 1,3-2 0-2,0 2 0 2,0 0 0-2,0-3 0 4,-3 3 0-4,3 0 0 3,-6 0 1-4,6 0 0 5,-3-3 0-4,3 3-1 3,-1 6 1-3,1-4-1 3,-3 1 1-4,3-3-1 5,-3-3 1-5,3-2-1 4,-3 5 0-2,0 0 0 2,3 0 0-3,0 0 0 3,0 0 0-3,0 0 0 3,0 0 0-3,0 0 0 3,0-3 0-3,0-2 0 3,0 3 0-3,0-1 0 3,0 0 0-3,0 1 1 3,0-1 1-3,0 0-1 2,0 1 1-2,-1-1-2 4,4 0 1-5,-3 1-1 4,0-1 0-2,0 0 0 1,0 3 0-1,0-2-1 2,0-1 0-3,3 0 1 3,0 1 0-3,-3-1 1 3,3 3 0-3,-3-2-1 3,0-1 0-3,0 3 1 2,0 0 0-1,0 0 0 1,0-3 0-1,0 3-1 2,0 0 0-3,-4-2 0 3,4-1 0-3,-6 3 0 3,0 0 0-3,3-3 0 3,0 1 0-3,0-1 0 3,-3 3 0-2,6 0-1 1,0 0 0-2,0 0 1 3,-3 0 0-3,3 0 0 4,0 0 0-4,0 0 0 2,0 0 0-2,0 0 1 3,0 0 0-3,0 0-1 4,0 0 0-5,0 0 0 4,0 0 0-3,0 0 0 3,0 0 0-3,0 0 0 4,0 0 0-4,0 0 0 2,-1 0 0-1,4 0 0 1,-3 0 0-1,0-3 0 1,0 1 0-2,0-1 0 3,0 0 0-3,0 3-1 3,0-2 1-3,0 2 0 3,0 0 1-3,0 0 0 3,-3 2 0-3,3-2-1 3,0 3 1-3,0-3 0 3,0 0 0-3,0-3-1 3,0 1 0-2,0-1 0 1,0 1 0-2,-1-1 0 3,1 0 0-2,0 1 0 1,0 2 0-2,0 0 0 3,0 0 0-3,-3 0 0 3,3 0 0-3,-3 0 0 3,0 0 0-3,3 0 0 5,-3-3 0-6,3 3 0 3,0 0 0-2,0-3 0 3,0 1 0-3,0 2 0 3,3-6 1-3,-3 4-1 3,-3 2 0-2,3 0 0 2,-3-3 0-3,3 3-1 2,-6 0 1-1,6 0 0 2,-4-3 0-3,4 3 0 2,-3 0 0-2,3 0 0 4,-3 0 0-4,3 0 0 3,-6 0 1-3,6 0-1 2,-6 0 0-2,3 0 0 3,0 0 0-3,-3 0 0 4,3 0 1-4,0 0-1 3,3 0 1-3,-3 0-1 4,0 0 1-5,0 0 0 4,-3 0 0-3,0 0-2 3,3 0 1-3,-3 0-5 2,0 0 1-2,0 0-9 3,0 0 1-3,-6 3-7 3,0 2 1-3,0-5-1 4,0 0 0-4</inkml:trace>
    </iact:actionData>
  </iact:action>
  <iact:action type="add" startTime="59028">
    <iact:property name="dataType"/>
    <iact:actionData xml:id="d20">
      <inkml:trace xmlns:inkml="http://www.w3.org/2003/InkML" xml:id="stk20" contextRef="#ctx0" brushRef="#br0">10268 9057 17 0,'0'5'8'1,"0"-10"-11"2,0 5 14 4,0 0-11 3,0 0 0-4,0 0 1 3,0 0 0-4,0 0 0 4,0 0 0-2,0 0 2 1,0 0 0-2,0 0 0 3,0 0 1-2,3 0 0 2,-3 0 0-3,3 0-2 2,-3 0 1-1,0 0-2 1,0 0 1-1,0 0 0 2,0 0 0-3,0 0-1 2,3-3 1-1,0-2 0 1,-3 5 0 0,0 0 0-1,3 0 1 0,-3 0-1 2,3 2 0-4,0 1-2 4,0 0 1-3,-3-3-1 3,0 0 1-3,0 0-1 4,0 0 0-4,0 0 0 2,0 0 0-1,0 0 0 1,0 0 1-2,6-3-1 4,-6 3 1-5,6 0-1 5,-6 0 0-4,0 0 0 3,3 0 0-3,-3 0 0 3,0 0 0-3,0 0 0 3,3 0 0-3,0 0 0 3,0-3 1-3,2 3-1 2,1 0 1-1,0 0-1 2,0 3 1-3,-3 0-1 3,0-1 1-4,3 1 0 5,0 0 0-4,0-1-1 3,0 1 1-3,0-3 0 6,0 0 0-7,0-3 0 3,3 1 0-2,0 2 0 2,-3 0 0-2,0 0-1 3,0 0 1-3,0 0-1 3,0 2 0-2,0-4 0 1,-1 4 1-2,1 1-1 3,0 0 1-3,0-1-1 3,0-2 0-3,0 0 1 4,0 0 0-4,0 0 0 2,0 0 0-1,0 0 0 2,0 0 0-3,0 0 0 2,-3 3 1-2,3-1-2 2,-3 1 1-1,3-3-1 3,0 0 1-4,0 3-1 2,0-3 0-2,0 0 0 4,0 0 0-4,0 2 0 2,0 1 0-2,-1-3 0 4,4 3 0-4,0-3 0 3,-3 0 0-3,0 2 0 3,0-2 0-3,0 0 0 3,0 3 0-4,0-6 0 4,0 6 0-2,3-3 0 2,-3 0 0-3,3 0 0 3,0 0 1-3,-3 3-1 3,3-1 0-4,-3-2 0 5,0 0 1-5,-1 0-2 4,1 0 1-2,0 0 0 2,0 0 0-3,0 0 0 3,0 0 0-3,0 0-1 3,0 3 1-4,-6-3 0 4,6 3 1-3,-3-3-1 4,0 2 0-5,0 1 0 4,3 0 0-3,-3-1 0 4,-3-2 1-4,6 3-1 2,3-3 1-2,-3-3-1 4,0 6 1-4,0-3 0 3,0 2 0-3,0-2-1 3,0 0 0-3,2 0 0 3,1 0 0-3,-3 0 0 3,0 3 0-4,0-3 0 5,0 3 1-5,0-1-1 5,3 1 1-4,0 2-1 3,0 1 1-3,-3-4-1 2,3 1 1 0,0 2-1 0,-3 1 1-3,0-4-1 5,0 3 0-4,0 1 0 3,0-4 0-3,0 4 0 3,-1-1 0-3,1 3 0 3,0-3 0-3,0-2 0 3,0 2 1-3,0 3-1 4,0-3 0-5,0 3 0 4,3-2 0-3,-3-1 0 3,0 0 0-3,0 0 0 3,0-2 0-3,0 2 0 3,0 1 0-3,0-4 0 3,0 9 0-3,0-6 0 3,0 1 1-3,0-1-1 3,-1 0 1-3,1-2-1 3,0 2 1-3,0-2-1 3,0 2 0-3,0-5 0 3,0 5 1-3,0 1-1 3,0-1 0-3,0 3 0 3,0 0 1-3,0-3-1 3,0 3 0-2,0-3 0 1,0 1 1-2,0-12-1 3,0 12 0-3,0-1 0 3,0 3 1-3,0-6-1 3,0 6 0-3,0-2-1 3,-4-9 1-3,1 8 0 3,-3-5 0-3,0 0-1 4,6 0 1-5,-6 0 0 4,0 0 0-3,3 3 0 3,0-3 0-3,3 3 0 3,0-1 0-3,0 4 0 3,-3-4 1-4,3 6-1 5,-3-3 0-4,0 1-1 3,0-1 1-3,0 3 0 3,3-3 0-3,0 1 0 3,-3-1 0-3,0 0 0 4,3 0 0-5,0 1 0 4,-3-1 1-3,3 0-1 3,0 1 0-3,0-1 0 3,-3 0 0-3,3 0-1 3,0 1 1-3,-3 2 0 3,2-3 0-3,1 0 0 3,0 3 0-4,0 0 0 6,0 0 0-5,-3 0 0 3,3 0 0-3,-3-3 0 3,3 0 0-3,0 1 0 3,0-1 0-3,0-5 0 3,-3 0 0-4,0 5 0 4,0-2 0-3,0 0 0 3,0 2 0-3,0 0 0 3,0 3 0-3,0 0 0 3,0-3 0-3,3 3 0 3,-3-2 0-3,0 2 0 4,0-3 0-5,0 0 0 5,0 3 0-4,0 0 0 3,0-3 0-3,0 3 0 3,0 0 0-3,0 0 0 3,0 0 0-4,-1-3 0 5,1 1 0-5,3 2 0 5,-3-3 0-5,0 3 0 5,0 0 0-4,0-3 0 3,0 6 1-3,0-3 0 2,0 0 0-2,0-1 0 3,3-1 0-3,0 2 0 3,-3 0 1-3,0 2-2 4,0-5 1-5,0 6-2 4,0-3 1-3,0-3-1 4,0-7 1-4,0 10 0 3,0-8 0-3,3 0 0 2,-3 0 1 14,3 2-1-14,0 4 1-1,0-4-1 2,-3 1 1-3,3 2-1 3,-3 3 0-3,3 0 0 3,-3 0 0-4,0 0 0 5,-1 2 0-5,1 1 0 4,0 0 0-3,0-1 0 4,0-2 0-4,0 0 0 3,0 0 0-3,0-3 0 3,0 3 1-3,0 0-2 3,0 0 1-3,-3 5 0 3,0-5 0-3,3-2-1 3,-3 4 0-4,0-5 1 5,0 1 0-4,0 7 0 3,0-8 0-3,0 6 0 3,0-3 0-3,3 0 1 3,0 2 0-3,0-2-1 3,-3 0 0-4,0 3 0 4,0-3 1-2,3-3-1 2,-3 0 0-3,0 6 0 3,0-1 0-3,0-2 0 3,0 0 0-3,0 3-1 3,3-3 0-3,-3 2 1 3,3 1 0-3,-3 2 0 3,3-5 0-3,0 0 0 3,0 3 0-3,0 2 0 3,0 0 1-3,-3-2-1 3,3 2 0-3,-3-5 0 3,3 0 0-1,-3-6 0-1,0-2 1 0,0 0-1 1,0 0 1-2,3 3 0 4,0 0 0-5,0 2 0 4,-3 0 0-3,0 1-1 3,0 2 1-2,0 0-1 1,0-1 0-2,0 1 0 3,3 0 0-3,-3 0 0 3,3 0 0-3,-3 3 0 4,3-1 0-4,-3-2 0 2,0 3 0-1,3-3 0 1,-3 2 0-2,0-2 0 3,0 0 0-3,0 0-1 3,0-2 1-4,0 1 0 5,0-7 0-4,0 3 0 3,0 2 1-3,0 6-1 3,3-6 0-3,-3 1 0 3,0 2 0-3,0 2 0 3,0 3 0-3,0-2 0 3,0-1 0-3,0 4 0 3,0-1 0-2,-3-5 0 1,3 0 0-2,0 0 0 4,0 0 1-4,0 0-2 2,0-3 1-2,0 3-8 3,0-3 1-3,0-2-9 3,-3-3 1-3,9 0-4 3,0-8 1-3</inkml:trace>
    </iact:actionData>
  </iact:action>
  <iact:action type="add" startTime="63548">
    <iact:property name="dataType"/>
    <iact:actionData xml:id="d21">
      <inkml:trace xmlns:inkml="http://www.w3.org/2003/InkML" xml:id="stk21" contextRef="#ctx0" brushRef="#br0">9473 10578 11 0,'0'0'5'0,"0"-3"-2"7,0 3-2-1,-3 3-6 3,3 0 1-4</inkml:trace>
    </iact:actionData>
  </iact:action>
  <iact:action type="add" startTime="63642">
    <iact:property name="dataType"/>
    <iact:actionData xml:id="d22">
      <inkml:trace xmlns:inkml="http://www.w3.org/2003/InkML" xml:id="stk22" contextRef="#ctx0" brushRef="#br0">9470 10607 20 0,'-3'0'10'1,"3"5"-10"2,0-5 21 3,0 0-20 3,0 0 1-3,0 3 2 3,0-3 1-4,0 0-5 5,0 3 0-5,0-9 5 4,0 6 0-3,0 0 1 4,0-5 0-4,0 0 0 2,0-3 0-1,0 0-2 2,0 3 1-4,0-1-2 4,0 1 1-2,3-3-3 2,-3 3 0-3,0 0-1 3,0 5 0-4,0 0 0 5,3-6 0-4,-3 1 0 3,0 5 1-4,0-5 0 5,3-1 0-5,0-2 0 4,0 3 0-2,0 0-1 1,-3 0 1-2,0-1-1 4,0 1 0-5,0 0 0 5,0-1 0-4,0 1 0 2,0 0 1-1,3 0 0 2,-3-1 0-3,0 1 0 3,3 0 0-3,-3-1-1 2,0 1 1-1,0 0-1 1,3-3 1-2,0 0-1 4,0-3 0-5,0 3 0 5,0-2 0-5,0 2 0 6,-3 0 1-6,3 3-1 5,-3-3 0-5,0 2 0 4,3 1 0-4,-3 0 0 5,0 7 0-4,0 4 0 3,3-6 0-3,0-6-1 3,-3 6 1-4,3-5 0 4,0 0 0-2,3-3 0 2,-3 3 1-3,0-3-1 4,0 2 0-4,0 1 0 2,-3 5 0-1,3-8 0 2,0 3 0-4,0 0 0 5,-3-1 0-4,0 1 0 2,2-3 0-3,1 0 0 4,0 0 0 13,3 0 0-13,-3 3 0-3,0 2 0 3,0-2 0-4,3 0 0 5,-3-3 0-4,0 3 0 3,0-3 0-3,0 0 0 3,3 0 0-3,0 0 0 3,-3 0 1-3,0 0-1 4,3 0 1-4,-6 8-1 3,3-5 0-4,0-6 0 5,0 6 1-4,0-6-1 2,0 6 0-2,3-3-1 3,0 3 1-3,0-3 0 3,0 0 1-3,0 3-1 3,0 2 0-4,0 0 0 5,0-2 0-4,-1 2 0 3,-2 3 0-3,0 3 0 2,-3-3 0-2,3-3 0 5,-3 3 0-5,6 0-1 3,-3 3 1-4,3-3 0 5,0 0 0-5,0-3 0 4,0 1 1-3,3-1-1 3,-6 0 0-2,0 1 0 2,0-1 0-3,0 0 0 3,0 1 0-3,0-1-1 3,0 1 1-4,0-1 0 4,-3 3 0-3,3-5 0 3,0-1 0-3,0 1 0 3,0 2 0-2,0 1 0 1,3-4 0-1,-3 4 0 1,3-1 0-2,-3 0 0 4,3 1 0-4,-3-1 0 2,0-2 0-2,0 0 0 3,-1-1 0-3,1 1 0 3,0 2 0-3,-3 3-1 4,3-2 1-5,-3 2 0 4,3-3 0-3,-3 3 0 3,0 0 0-3,3-3 0 3,0-2 1-3,-3 0-1 4,0 5 0-6,0 0 0 6,0 0 0-4,3-3 0 3,0 1 0-3,3-1 0 3,-3 0 0-3,3 1 0 3,0-1 0-4,0 0 0 5,0 3 0-5,-3-2 0 6,3-1 0-6,-3 0 0 4,3 1 0-3,-3 2 0 3,3-3 0-3,-3 0 0 3,3 1 0-3,-6 2 0 3,6-3 0-3,0 1 0 3,0-1 0-3,0 3 0 3,0-3 0-3,-6 3 0 3,5-2 0-3,1-1 0 3,-6 3 0-3,6-3 0 3,0-2 0-3,-6 5 0 4,6-5 0-5,3 2 0 4,-3-2 1-3,0 2-1 3,0 0 0-3,0 6 0 3,0-6 0-3,0 1-1 4,-3-1 1-4,-3 3 0 3,6 0 0-4,-3 0 0 4,0-2 1-3,3 4-1 4,-3-4 0-4,3-1 0 3,0 0 0-4,0 1 0 5,0 2 0-5,-3 5 0 5,2-10 0-5,1 7 0 5,-3 1 0-4,0 0 0 3,3-1 0-3,-3 1 0 3,3 2 0-3,0-2 0 3,0-1 0-3,-3-2 0 2,3 3 0-2,-3-6 0 4,0 6 0-4,0-6 0 3,0 1 0-3,0-4 0 3,3 4 0-3,0 2 0 3,0 0 0-3,0-3 0 3,3 3 0-3,-3 0 0 2,0 0 0-1,0-8 0 2,-3 11 0-3,3-3 0 3,-1 0 1-3,1-5 0 3,0 2 1-3,0 0-1 3,-3 1 0-3,0-1-1 3,3 6 1-3,-3-11-7 4,0 10 0-5,-3-2-9 4,0 0 0-3,-3 3-2 3,0-8 0-3</inkml:trace>
    </iact:actionData>
  </iact:action>
  <iact:action type="add" startTime="66297">
    <iact:property name="dataType"/>
    <iact:actionData xml:id="d23">
      <inkml:trace xmlns:inkml="http://www.w3.org/2003/InkML" xml:id="stk23" contextRef="#ctx0" brushRef="#br0">10217 9877 19 0,'0'-3'9'1,"0"22"-2"4,0-19 9 1,3-6-14 4,-3 6 0-5,0 0 3 4,0 0 0-3,0-7-5 4,0 4 0-5,0-2 5 4,0 5 0-2,0-8 0 1,0 8 1-2,3 2-1 3,-3-2 0-2,0 0-1 1,3 3 0-2,0-3-2 3,0 0 1-3,-3 0-3 4,0 0 1-5,6-5-1 4,-3-1 0-3,0 9 0 4,0-3 1-5,0 3 0 4,0-6 0-3,0-2 0 4,3 7 0-5,-3 4 0 5,0-4 0-5,0 4-1 5,0-4 1-5,0 1-1 5,-3-3 1-4,3 5-1 2,0-5 0-1,-3 0 0 1,0 0 0-1,3 3 0 2,0 2 1-4,0-5-1 5,0 3 1-5,3-6-1 4,-6 3 1-2,6 0-1 3,0-3 1-6,-3-4-1 6,-1 7 0-4,1 2 0 5,0-7 0-7,-3 5 0 5,6 0 0-3,-3 0 0 3,0 0 0-3,3 0 0 2,0-3 0-1,0 3 0 2,-3 0 0-3,0 0 0 3,3 0 0-3,-3 0 0 3,3 3 0-3,0-3 0 3,-3 3 1-3,3 2-1 3,0-3 0-3,0 4 0 3,-3-4 0-3,3 1 0 3,0 0 0-3,0-1 0 3,3 1 1-3,-3 0-1 3,2-3 0-4,-2 2 0 6,0 1 0-6,0 0 0 4,0-1 1-3,0 4-2 3,0-1 1-3,0 0 0 3,0 0 0-3,0 1 0 3,-3-1 0-3,0 0 0 2,3 1 0-2,0-1 1 4,0 0 0-4,0 0-1 2,0 1 1-2,0-1 0 3,0 3 0-3,0 0-1 4,0-3 1-4,0 0-1 2,0 1 0-1,-1 2 0 2,4-3 0-4,-6 0 0 5,0 3 0-4,3 0 0 3,0-3 1-2,0 1-1 2,0-1 0-4,0 0 0 4,-3-2 0-3,3 0 0 3,-3-1 1-3,3-2-1 3,0-2 1-3,0 2-1 3,-3-3 1-3,3 6 0 4,-3-1 0-5,3 6-1 4,0-3 0-2,-3 1 0 1,0-1 0-2,0 6 0 3,0-3 0-3,0 0 0 4,0-1 0-4,0-1 0 3,0-1 1-4,-1 3-1 4,4-3 0-3,-3 1 1 3,3-1 0-2,-3 3-1 0,3-3 0 16,-3 6 0-14,0 2 0-3,0-5-1 3,0 0 1-4,0 0 0 5,0 5 1-4,0-2-1 3,0-4 1-3,0-12 0 2,0 16 1-1,0-1-1 2,-3-2 1-3,0 8-2 2,3-11 1-2,0 6-1 3,0-6 1-3,3 6-1 3,-3-3 0-3,0-13 0 4,-3 5 0-4,3 2 0 2,0 1 0-2,0-1 0 3,0 1 0-3,-3 2 0 4,3 1 0-4,0-4 0 3,0 4 0-3,3-1 0 3,-3 0 1-3,0 1-1 3,0-1 0-4,3 0 0 4,-3 0 0-2,-1 3 0 1,1 0 0-1,3 0-1 2,-3 0 1-3,0 0 0 2,0 3 0-1,0-3 0 2,0 2 0-3,-3-2 0 2,3 0 0-2,0 0 0 4,-3-3 0-5,3 3 0 5,-3-2 0-4,3-1 0 2,0 0 1-2,-3 3-1 4,3-5 0-5,-3-3 0 4,3 2 0-3,-3 4-1 3,3-1 1-2,-3 0 0 2,0 1 1-3,0-4 0 3,-3 6 0-3,3 0 0 3,0 0 0-3,0 0 0 2,0 0 0-2,0 0-1 4,0 0 1-4,0-3-2 2,0-2 0-1,3-3-10 1,-3 0 0-1,0-8-6 2,3 0 0-3,0-3-3 3,0-2 1-3</inkml:trace>
    </iact:actionData>
  </iact:action>
  <iact:action type="add" startTime="69091">
    <iact:property name="dataType"/>
    <iact:actionData xml:id="d24">
      <inkml:trace xmlns:inkml="http://www.w3.org/2003/InkML" xml:id="stk24" contextRef="#ctx0" brushRef="#br0">9470 10554 1 0,'-3'-10'0'1,"0"20"0"4,3-10 1 1</inkml:trace>
    </iact:actionData>
  </iact:action>
  <iact:action type="add" startTime="69183">
    <iact:property name="dataType"/>
    <iact:actionData xml:id="d25">
      <inkml:trace xmlns:inkml="http://www.w3.org/2003/InkML" xml:id="stk25" contextRef="#ctx0" brushRef="#br0">9464 10533 20 0,'0'0'10'1,"3"8"-11"5,-6-8 21-3,3 0-20 7,0 0 1-4,0 0 1 3,0 0 0-4,0 0-2 5,0 3 1-4,0-6 3 2,0 3 1-1,0 0 1 1,0 0 1-2,0 5-1 4,0-10 1-5,-3 8-2 5,3-3 1-5,-3 0-3 5,3 0 0-3,0 2-3 0,0 4 1 0,-3-1-2 2,0 5 1-3,0-4 0 3,0 7 1 2,0 0 0-6,0 0 0 0,0 1-1 3,3-4 1-2,-3 3 0 3,3 1 0-2,0-6-1 3,0 2 1-5,0 1-1 4,0-3 0-3,0 2 1 3,0 1 0-4,3 2 0 5,-3 6 1-3,0-6-1 1,0-3 0 0,3 6-1-1,0-13 1 2,0 5-1-3,0-5 1 5,0 2-1-7,0-2 1 12,0-1-1-15,-3 1 1 6,3 2-1 0,0 3 1-1,0 0-1 1,0 0 1 0,0 2 0 2,0 1 0-4,-3 0-1 5,0-1 1-4,6-2-1 4,-3 0 1-3,0 3 0 1,0-3 1-1,0 2-2 0,-3 1 1 3,0-1 0-4,0 1 1-1,0-3-1 5,6 0 1-5,-3-3-2 4,3-2 1-2,-3 2 0 1,3 0 0-2,0 3-1 5,-3-2 0-7,0-1 0 5,0 0 0-4,0 6 0 5,0-1 0-4,0-4 0 2,0 7 0 0,0 0 0 0,0-2 0 0,2-1 0 0,1-2 0 1,-3 0 0-3,3 0 1 0,-6-8 0 2,6 8 0-2,-3-3-1 3,3 1 1-2,0-1 0 1,0 3 0-3,0-3-1 6,0 0 1-5,0 3-1 2,0 3 0-3,0-6 0 5,0 3 0-5,0 0 0 6,0 0 0-4,0-3 1 0,0 3 0 1,3 0 0 0,0 0 0 1,-1-5-1-3,1-1 1-1,0 1 0 4,0 2 0-2,0 1-1 2,0-1 0-3,3-2 0 3,-3 2 0-4,0-2 0 4,-3 4 0-2,0-4 0 2,3 0 0-4,-3-6 0 5,0 0 1-5,3 9-1 5,-3-9 1-3,-1 3-1 1,-5 0 0 0,6 5 0-1,-6-5 0 2,6 0 0-3,0 0 0 5,0 0 1-9,0 3 0 5,3 0-1 2,-3-1 1-3,0 1-1 4,0 0 1-4,3-1-1 4,0 1 1-5,0 0-1 4,0-1 0-4,0 1 0 5,-3 0 0-3,3-3 0 0,0 0 0 1,-1 0 0 0,1 0 1 0,3 0-1-1,-3 2 0 3,0 1 0-5,0-3 0 6,0 2 0-6,0 1 0 1,0 0 0 2,0-1 0-2,0 1 0 2,0 0 0-2,0-1 0 3,2 1 0 12,7 0 0-11,-3-1 0-5,0 1-1 4,-3 0 1-2,0-1-7 2,0 1 1-4,0-1-10 4,-6-4 1-3,-6 2-5 4,3 0 0-5,0-5 0 4,0-1 0-3</inkml:trace>
    </iact:actionData>
  </iact:action>
  <iact:action type="add" startTime="71283">
    <iact:property name="dataType"/>
    <iact:actionData xml:id="d26">
      <inkml:trace xmlns:inkml="http://www.w3.org/2003/InkML" xml:id="stk26" contextRef="#ctx0" brushRef="#br0">10878 10589 18 0,'0'10'9'1,"3"-12"-10"5,-3 2 17 0,3-6-15 3,-3 1 1-3,-3 5 1 3,3 0 1-3,0 0-4 3,0 0 1-3,0 3 3 3,0-1 1-3,0-2 0 3,0 0 0-2,0 0-2 0,0 0 1 0,0 6-2 2,0-1 0-3,0-3-1 3,0-2 0-3,0 3 0 3,0 2 1-3,0-2-1 3,-3 2 1-3,3-2 0 3,0 2 1-3,0-2-1 3,0 2 0-3,-3 1-1 3,3-1 1-3,0 0 0 3,0 3 0-3,-3 0-1 3,3 0 1-2,0 5 0 1,0-2 0-1,-3-3 0 1,3-3 0-1,0 3-1 3,0 0 0-4,0-5-1 2,0 4 1-2,0 1-1 3,0-2 1-3,-3 10-1 4,0-1 0-4,3-4 0 3,0-3 1-2,-3-3-1 2,0-5 1-5,3 3 0 5,-3 0 0-3,0 2-1 3,3-3 1-2,0 6-1 1,0-2 0-1,0-1 1 1,0 3 0-1,0 0 0 1,-3-3 0-1,0 3-1 1,3 0 1-3,0 0 0 5,-3 0 0-5,0 0-1 5,3 0 1-5,-3 0-1 4,0 2 1-3,0 1 0 4,0-1 0-4,1-2 1 3,-1 0 0-3,0 3 0 4,0-6 1-5,0 1-2 4,0-1 1-3,3-3-1 3,-3-2 0-3,0 3-1 4,0 0 0-5,0 2 0 4,0 3 0-4,-3 3 1 5,3 2 0-4,0-3-1 3,0-2 1-4,0 0-1 6,0 3 1-5,0-6 0 2,0 3 0-2,0-3-1 3,0 1 0-3,3-1 0 3,0-2 0-3,-3-1 0 3,3 3 1-1,-3 1-1 0,0-1 0-3,0-2 0 4,0 2 0-3,0 0 0 3,0 1 0-3,-3-1 0 3,0 3 0-3,3-3 0 3,0 0 0-3,0 1 0 3,0-1 0-3,0-2 0 3,-3 2 0-3,3-2 0 3,0 2 0-4,-2 0 0 5,2-2 0-4,-3-3 0 3,3 5 0-3,0-2 0 3,-3 2 0-3,0 3 0 3,3 0 0-2,0-3 0 1,0 1 0-2,0-1 0 3,-3 0 1-3,0-2-1 3,3-1 0-3,-3 1 0 3,0 0 0-3,0-6 0 3,0 6 0-3,3 2 0 3,-3 0 0-3,0 1 0 3,0-4 0-3,0 9 0 4,0-9 1-5,3 1-1 5,-3 2 1-4,3-13 0 3,1 11 0-3,-1-6-1 2,-3 3 1-3,0 0-1 5,3 0 0-4,-3 0 0 3,0-5 0-3,0 8 0 3,0-1 0-3,0-7 0 3,3 8 0-3,0-6 0 3,-3 0 0-2,3 3 0 2,0 0 0-4,0 0 0 4,0-5 1-3,-3 5-1 3,0 0 0-3,0 0 0 3,0 0 1-2,0 0-1 1,3 0 1-2,0 5-1 3,0-5 0-2,-6 3 0 2,3-3 1-4,1 3-1 5,-1-3 0-4,0 5 0 3,3-5 1-3,-3 0-1 3,0 3 1-4,0-3-1 5,0 2 1-5,0 1-1 5,0 0 1-4,0-1-1 2,0 1 0-2,0 2 0 3,0-2 0-3,0 0 0 3,3-3 0-3,0 2 0 4,-3-2 0-5,3 3 0 5,-3-1 0-4,0-2 0 3,0 0 0-3,3 3 0 3,-3 0 0-3,4-1 0 2,-1-2 1-1,0 3-2 2,3 0 1-4,-3-3 0 4,0 0 0-2,0 0 0 1,0 0 0-1,0 0 0 2,0 0 0-3,-3 0 0 3,0 0 0-4,0 0 0 5,-3 2 0-4,0 1-1 3,-3 0 1-3,3 2 0 3,-3-2 0-3,0 2-5 3,0 0 1-3,1 0-7 3,-1 1 1-3,-3-1-7 2,0 0 0-2,3 3-5 4,3-2 1-5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C7BB25-EA28-458C-9BEB-E185ECB03206}" type="datetimeFigureOut">
              <a:rPr lang="en-US" smtClean="0"/>
              <a:pPr/>
              <a:t>1/10/2017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6C60F1-D9D7-452D-8F51-4FED64DC93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41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31750" y="6605588"/>
            <a:ext cx="9080500" cy="252412"/>
          </a:xfrm>
          <a:prstGeom prst="rect">
            <a:avLst/>
          </a:prstGeom>
          <a:solidFill>
            <a:srgbClr val="FBD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31750" y="0"/>
            <a:ext cx="9080500" cy="252413"/>
          </a:xfrm>
          <a:prstGeom prst="rect">
            <a:avLst/>
          </a:prstGeom>
          <a:solidFill>
            <a:srgbClr val="FBD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6" descr="wsu_horizontal_color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295400"/>
            <a:ext cx="3590925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133600"/>
            <a:ext cx="76200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5400" y="4191000"/>
            <a:ext cx="4267200" cy="1752600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Presenter’s name</a:t>
            </a:r>
          </a:p>
          <a:p>
            <a:r>
              <a:rPr lang="en-US" dirty="0" smtClean="0"/>
              <a:t>Title, Department</a:t>
            </a:r>
          </a:p>
          <a:p>
            <a:r>
              <a:rPr lang="en-US" dirty="0" smtClean="0"/>
              <a:t>Date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54F0F3-24E1-4FEA-9150-3ED778817A4D}" type="datetimeFigureOut">
              <a:rPr lang="en-US">
                <a:solidFill>
                  <a:prstClr val="black"/>
                </a:solidFill>
              </a:rPr>
              <a:pPr>
                <a:defRPr/>
              </a:pPr>
              <a:t>1/10/2017</a:t>
            </a:fld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371600" y="3733800"/>
            <a:ext cx="7729538" cy="0"/>
          </a:xfrm>
          <a:prstGeom prst="line">
            <a:avLst/>
          </a:prstGeom>
          <a:ln w="57150" cap="rnd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160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10A440-C240-4BC4-A0FF-554628E557D7}" type="datetimeFigureOut">
              <a:rPr lang="en-US"/>
              <a:pPr>
                <a:defRPr/>
              </a:pPr>
              <a:t>1/10/2017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212" y="274638"/>
            <a:ext cx="8499987" cy="84623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212" y="1600200"/>
            <a:ext cx="8229600" cy="45259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B44BC7-56F9-4E43-ADAF-DDFD7D739370}" type="datetimeFigureOut">
              <a:rPr lang="en-US">
                <a:solidFill>
                  <a:prstClr val="black"/>
                </a:solidFill>
              </a:rPr>
              <a:pPr>
                <a:defRPr/>
              </a:pPr>
              <a:t>1/10/2017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701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5BC88B-1D0C-43DE-B958-659244EAF7DF}" type="datetimeFigureOut">
              <a:rPr lang="en-US">
                <a:solidFill>
                  <a:prstClr val="black"/>
                </a:solidFill>
              </a:rPr>
              <a:pPr>
                <a:defRPr/>
              </a:pPr>
              <a:t>1/10/2017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687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12192A-E72E-4314-BE6A-1F0A319E599B}" type="datetimeFigureOut">
              <a:rPr lang="en-US">
                <a:solidFill>
                  <a:prstClr val="black"/>
                </a:solidFill>
              </a:rPr>
              <a:pPr>
                <a:defRPr/>
              </a:pPr>
              <a:t>1/10/2017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222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10A440-C240-4BC4-A0FF-554628E557D7}" type="datetimeFigureOut">
              <a:rPr lang="en-US">
                <a:solidFill>
                  <a:prstClr val="black"/>
                </a:solidFill>
              </a:rPr>
              <a:pPr>
                <a:defRPr/>
              </a:pPr>
              <a:t>1/10/2017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818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31750" y="6605588"/>
            <a:ext cx="9080500" cy="252412"/>
          </a:xfrm>
          <a:prstGeom prst="rect">
            <a:avLst/>
          </a:prstGeom>
          <a:solidFill>
            <a:srgbClr val="FBD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31750" y="0"/>
            <a:ext cx="9080500" cy="252413"/>
          </a:xfrm>
          <a:prstGeom prst="rect">
            <a:avLst/>
          </a:prstGeom>
          <a:solidFill>
            <a:srgbClr val="FBD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6" descr="wsu_horizontal_color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295400"/>
            <a:ext cx="3590925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133600"/>
            <a:ext cx="76200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5400" y="4191000"/>
            <a:ext cx="4267200" cy="1752600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Presenter’s name</a:t>
            </a:r>
          </a:p>
          <a:p>
            <a:r>
              <a:rPr lang="en-US" dirty="0" smtClean="0"/>
              <a:t>Title, Department</a:t>
            </a:r>
          </a:p>
          <a:p>
            <a:r>
              <a:rPr lang="en-US" dirty="0" smtClean="0"/>
              <a:t>Date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54F0F3-24E1-4FEA-9150-3ED778817A4D}" type="datetimeFigureOut">
              <a:rPr lang="en-US"/>
              <a:pPr>
                <a:defRPr/>
              </a:pPr>
              <a:t>1/10/2017</a:t>
            </a:fld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371600" y="3733800"/>
            <a:ext cx="7729538" cy="0"/>
          </a:xfrm>
          <a:prstGeom prst="line">
            <a:avLst/>
          </a:prstGeom>
          <a:ln w="57150" cap="rnd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212" y="274638"/>
            <a:ext cx="8499987" cy="84623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212" y="1600200"/>
            <a:ext cx="8229600" cy="45259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B44BC7-56F9-4E43-ADAF-DDFD7D739370}" type="datetimeFigureOut">
              <a:rPr lang="en-US"/>
              <a:pPr>
                <a:defRPr/>
              </a:pPr>
              <a:t>1/10/2017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5BC88B-1D0C-43DE-B958-659244EAF7DF}" type="datetimeFigureOut">
              <a:rPr lang="en-US"/>
              <a:pPr>
                <a:defRPr/>
              </a:pPr>
              <a:t>1/10/2017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12192A-E72E-4314-BE6A-1F0A319E599B}" type="datetimeFigureOut">
              <a:rPr lang="en-US"/>
              <a:pPr>
                <a:defRPr/>
              </a:pPr>
              <a:t>1/10/2017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27" name="Picture 10" descr="wsu_horizontal_color.png"/>
          <p:cNvPicPr>
            <a:picLocks noChangeAspect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91400" y="6356350"/>
            <a:ext cx="15541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152400" y="6432550"/>
            <a:ext cx="838200" cy="501650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12073121-80F2-4A27-A972-3FCE9B2C70D8}" type="slidenum">
              <a:rPr lang="en-US" sz="1200">
                <a:solidFill>
                  <a:prstClr val="white">
                    <a:lumMod val="50000"/>
                  </a:prstClr>
                </a:solidFill>
                <a:latin typeface="Arial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prstClr val="white">
                  <a:lumMod val="50000"/>
                </a:prstClr>
              </a:solidFill>
              <a:latin typeface="Arial"/>
            </a:endParaRPr>
          </a:p>
        </p:txBody>
      </p:sp>
      <p:sp>
        <p:nvSpPr>
          <p:cNvPr id="1029" name="Title Placeholder 1"/>
          <p:cNvSpPr>
            <a:spLocks noGrp="1"/>
          </p:cNvSpPr>
          <p:nvPr>
            <p:ph type="title"/>
          </p:nvPr>
        </p:nvSpPr>
        <p:spPr bwMode="auto">
          <a:xfrm>
            <a:off x="339725" y="274638"/>
            <a:ext cx="8499475" cy="84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72600" y="63246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034C992-68AD-4F2E-8AAE-90B6BB4DC0D4}" type="datetimeFigureOut">
              <a:rPr lang="en-US">
                <a:solidFill>
                  <a:prstClr val="black"/>
                </a:solidFill>
              </a:rPr>
              <a:pPr>
                <a:defRPr/>
              </a:pPr>
              <a:t>1/10/2017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76200" y="1143000"/>
            <a:ext cx="9067800" cy="0"/>
          </a:xfrm>
          <a:prstGeom prst="line">
            <a:avLst/>
          </a:prstGeom>
          <a:ln w="57150" cap="rnd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>
            <a:off x="31750" y="6746875"/>
            <a:ext cx="9080500" cy="111125"/>
          </a:xfrm>
          <a:prstGeom prst="rect">
            <a:avLst/>
          </a:prstGeom>
          <a:solidFill>
            <a:srgbClr val="FBD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466BB-7C76-47E6-97C6-1322CC1D467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701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Georgia" pitchFamily="18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Georgia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Georgia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Georgia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Georgia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Georgia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Georgia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Georgia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Georgia" pitchFamily="18" charset="0"/>
        </a:defRPr>
      </a:lvl9pPr>
    </p:titleStyle>
    <p:bodyStyle>
      <a:lvl1pPr marL="342900" indent="-342900" algn="l" rtl="0" fontAlgn="base">
        <a:lnSpc>
          <a:spcPct val="90000"/>
        </a:lnSpc>
        <a:spcBef>
          <a:spcPts val="600"/>
        </a:spcBef>
        <a:spcAft>
          <a:spcPts val="600"/>
        </a:spcAft>
        <a:buClr>
          <a:srgbClr val="FFC000"/>
        </a:buClr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fontAlgn="base">
        <a:lnSpc>
          <a:spcPct val="90000"/>
        </a:lnSpc>
        <a:spcBef>
          <a:spcPts val="400"/>
        </a:spcBef>
        <a:spcAft>
          <a:spcPts val="400"/>
        </a:spcAft>
        <a:buClr>
          <a:srgbClr val="FFC000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Arial" charset="0"/>
        </a:defRPr>
      </a:lvl2pPr>
      <a:lvl3pPr marL="1143000" indent="-228600" algn="l" rtl="0" fontAlgn="base">
        <a:lnSpc>
          <a:spcPct val="90000"/>
        </a:lnSpc>
        <a:spcBef>
          <a:spcPts val="350"/>
        </a:spcBef>
        <a:spcAft>
          <a:spcPts val="350"/>
        </a:spcAft>
        <a:buClr>
          <a:srgbClr val="FFC000"/>
        </a:buClr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Arial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Arial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Arial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027" name="Picture 10" descr="wsu_horizontal_color.png"/>
          <p:cNvPicPr>
            <a:picLocks noChangeAspect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91400" y="6356350"/>
            <a:ext cx="15541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152400" y="6432550"/>
            <a:ext cx="838200" cy="501650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12073121-80F2-4A27-A972-3FCE9B2C70D8}" type="slidenum">
              <a:rPr lang="en-US" sz="1200">
                <a:solidFill>
                  <a:schemeClr val="bg1">
                    <a:lumMod val="50000"/>
                  </a:schemeClr>
                </a:solidFill>
                <a:latin typeface="+mn-lt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>
                  <a:lumMod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1029" name="Title Placeholder 1"/>
          <p:cNvSpPr>
            <a:spLocks noGrp="1"/>
          </p:cNvSpPr>
          <p:nvPr>
            <p:ph type="title"/>
          </p:nvPr>
        </p:nvSpPr>
        <p:spPr bwMode="auto">
          <a:xfrm>
            <a:off x="339725" y="274638"/>
            <a:ext cx="8499475" cy="84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72600" y="63246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034C992-68AD-4F2E-8AAE-90B6BB4DC0D4}" type="datetimeFigureOut">
              <a:rPr lang="en-US"/>
              <a:pPr>
                <a:defRPr/>
              </a:pPr>
              <a:t>1/10/2017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76200" y="1143000"/>
            <a:ext cx="9067800" cy="0"/>
          </a:xfrm>
          <a:prstGeom prst="line">
            <a:avLst/>
          </a:prstGeom>
          <a:ln w="57150" cap="rnd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>
            <a:off x="31750" y="6746875"/>
            <a:ext cx="9080500" cy="111125"/>
          </a:xfrm>
          <a:prstGeom prst="rect">
            <a:avLst/>
          </a:prstGeom>
          <a:solidFill>
            <a:srgbClr val="FBD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4" r:id="rId3"/>
    <p:sldLayoutId id="2147483676" r:id="rId4"/>
    <p:sldLayoutId id="2147483677" r:id="rId5"/>
  </p:sldLayoutIdLst>
  <p:txStyles>
    <p:titleStyle>
      <a:lvl1pPr algn="l" rtl="0" fontAlgn="base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Georgia" pitchFamily="18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Georgia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Georgia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Georgia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Georgia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Georgia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Georgia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Georgia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Georgia" pitchFamily="18" charset="0"/>
        </a:defRPr>
      </a:lvl9pPr>
    </p:titleStyle>
    <p:bodyStyle>
      <a:lvl1pPr marL="342900" indent="-342900" algn="l" rtl="0" fontAlgn="base">
        <a:lnSpc>
          <a:spcPct val="90000"/>
        </a:lnSpc>
        <a:spcBef>
          <a:spcPts val="600"/>
        </a:spcBef>
        <a:spcAft>
          <a:spcPts val="600"/>
        </a:spcAft>
        <a:buClr>
          <a:srgbClr val="FFC000"/>
        </a:buClr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fontAlgn="base">
        <a:lnSpc>
          <a:spcPct val="90000"/>
        </a:lnSpc>
        <a:spcBef>
          <a:spcPts val="400"/>
        </a:spcBef>
        <a:spcAft>
          <a:spcPts val="400"/>
        </a:spcAft>
        <a:buClr>
          <a:srgbClr val="FFC000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Arial" charset="0"/>
        </a:defRPr>
      </a:lvl2pPr>
      <a:lvl3pPr marL="1143000" indent="-228600" algn="l" rtl="0" fontAlgn="base">
        <a:lnSpc>
          <a:spcPct val="90000"/>
        </a:lnSpc>
        <a:spcBef>
          <a:spcPts val="350"/>
        </a:spcBef>
        <a:spcAft>
          <a:spcPts val="350"/>
        </a:spcAft>
        <a:buClr>
          <a:srgbClr val="FFC000"/>
        </a:buClr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Arial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Arial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Arial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emf"/><Relationship Id="rId18" Type="http://schemas.openxmlformats.org/officeDocument/2006/relationships/customXml" Target="../ink/ink5.xml"/><Relationship Id="rId3" Type="http://schemas.openxmlformats.org/officeDocument/2006/relationships/audio" Target="../media/media2.m4a"/><Relationship Id="rId7" Type="http://schemas.openxmlformats.org/officeDocument/2006/relationships/customXml" Target="../ink/ink1.xml"/><Relationship Id="rId12" Type="http://schemas.openxmlformats.org/officeDocument/2006/relationships/customXml" Target="../ink/ink2.xml"/><Relationship Id="rId17" Type="http://schemas.openxmlformats.org/officeDocument/2006/relationships/image" Target="../media/image10.emf"/><Relationship Id="rId2" Type="http://schemas.microsoft.com/office/2007/relationships/media" Target="../media/media2.m4a"/><Relationship Id="rId16" Type="http://schemas.openxmlformats.org/officeDocument/2006/relationships/customXml" Target="../ink/ink4.xml"/><Relationship Id="rId20" Type="http://schemas.openxmlformats.org/officeDocument/2006/relationships/image" Target="../media/image4.png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11" Type="http://schemas.openxmlformats.org/officeDocument/2006/relationships/image" Target="../media/image7.emf"/><Relationship Id="rId5" Type="http://schemas.openxmlformats.org/officeDocument/2006/relationships/image" Target="../media/image3.png"/><Relationship Id="rId15" Type="http://schemas.openxmlformats.org/officeDocument/2006/relationships/image" Target="../media/image9.emf"/><Relationship Id="rId19" Type="http://schemas.openxmlformats.org/officeDocument/2006/relationships/image" Target="../media/image11.emf"/><Relationship Id="rId4" Type="http://schemas.openxmlformats.org/officeDocument/2006/relationships/slideLayout" Target="../slideLayouts/slideLayout7.xml"/><Relationship Id="rId14" Type="http://schemas.openxmlformats.org/officeDocument/2006/relationships/customXml" Target="../ink/ink3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emf"/><Relationship Id="rId18" Type="http://schemas.openxmlformats.org/officeDocument/2006/relationships/customXml" Target="../ink/ink11.xml"/><Relationship Id="rId26" Type="http://schemas.openxmlformats.org/officeDocument/2006/relationships/customXml" Target="../ink/ink15.xml"/><Relationship Id="rId39" Type="http://schemas.openxmlformats.org/officeDocument/2006/relationships/image" Target="../media/image25.emf"/><Relationship Id="rId21" Type="http://schemas.openxmlformats.org/officeDocument/2006/relationships/image" Target="../media/image16.emf"/><Relationship Id="rId34" Type="http://schemas.openxmlformats.org/officeDocument/2006/relationships/customXml" Target="../ink/ink19.xml"/><Relationship Id="rId42" Type="http://schemas.openxmlformats.org/officeDocument/2006/relationships/customXml" Target="../ink/ink23.xml"/><Relationship Id="rId47" Type="http://schemas.openxmlformats.org/officeDocument/2006/relationships/image" Target="../media/image29.emf"/><Relationship Id="rId50" Type="http://schemas.microsoft.com/office/2011/relationships/inkAction" Target="../ink/inkAction1.xml"/><Relationship Id="rId7" Type="http://schemas.openxmlformats.org/officeDocument/2006/relationships/customXml" Target="../ink/ink6.xml"/><Relationship Id="rId2" Type="http://schemas.microsoft.com/office/2007/relationships/media" Target="../media/media3.m4a"/><Relationship Id="rId16" Type="http://schemas.openxmlformats.org/officeDocument/2006/relationships/customXml" Target="../ink/ink10.xml"/><Relationship Id="rId29" Type="http://schemas.openxmlformats.org/officeDocument/2006/relationships/image" Target="../media/image20.emf"/><Relationship Id="rId11" Type="http://schemas.openxmlformats.org/officeDocument/2006/relationships/image" Target="../media/image6.emf"/><Relationship Id="rId24" Type="http://schemas.openxmlformats.org/officeDocument/2006/relationships/customXml" Target="../ink/ink14.xml"/><Relationship Id="rId32" Type="http://schemas.openxmlformats.org/officeDocument/2006/relationships/customXml" Target="../ink/ink18.xml"/><Relationship Id="rId37" Type="http://schemas.openxmlformats.org/officeDocument/2006/relationships/image" Target="../media/image24.emf"/><Relationship Id="rId40" Type="http://schemas.openxmlformats.org/officeDocument/2006/relationships/customXml" Target="../ink/ink22.xml"/><Relationship Id="rId45" Type="http://schemas.openxmlformats.org/officeDocument/2006/relationships/image" Target="../media/image28.emf"/><Relationship Id="rId5" Type="http://schemas.openxmlformats.org/officeDocument/2006/relationships/image" Target="../media/image3.png"/><Relationship Id="rId15" Type="http://schemas.openxmlformats.org/officeDocument/2006/relationships/image" Target="../media/image13.emf"/><Relationship Id="rId23" Type="http://schemas.openxmlformats.org/officeDocument/2006/relationships/image" Target="../media/image17.emf"/><Relationship Id="rId28" Type="http://schemas.openxmlformats.org/officeDocument/2006/relationships/customXml" Target="../ink/ink16.xml"/><Relationship Id="rId36" Type="http://schemas.openxmlformats.org/officeDocument/2006/relationships/customXml" Target="../ink/ink20.xml"/><Relationship Id="rId49" Type="http://schemas.openxmlformats.org/officeDocument/2006/relationships/image" Target="../media/image30.emf"/><Relationship Id="rId10" Type="http://schemas.openxmlformats.org/officeDocument/2006/relationships/customXml" Target="../ink/ink7.xml"/><Relationship Id="rId19" Type="http://schemas.openxmlformats.org/officeDocument/2006/relationships/image" Target="../media/image15.emf"/><Relationship Id="rId31" Type="http://schemas.openxmlformats.org/officeDocument/2006/relationships/image" Target="../media/image21.emf"/><Relationship Id="rId44" Type="http://schemas.openxmlformats.org/officeDocument/2006/relationships/customXml" Target="../ink/ink24.xml"/><Relationship Id="rId52" Type="http://schemas.openxmlformats.org/officeDocument/2006/relationships/image" Target="../media/image4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9.emf"/><Relationship Id="rId14" Type="http://schemas.openxmlformats.org/officeDocument/2006/relationships/customXml" Target="../ink/ink9.xml"/><Relationship Id="rId22" Type="http://schemas.openxmlformats.org/officeDocument/2006/relationships/customXml" Target="../ink/ink13.xml"/><Relationship Id="rId27" Type="http://schemas.openxmlformats.org/officeDocument/2006/relationships/image" Target="../media/image19.emf"/><Relationship Id="rId30" Type="http://schemas.openxmlformats.org/officeDocument/2006/relationships/customXml" Target="../ink/ink17.xml"/><Relationship Id="rId35" Type="http://schemas.openxmlformats.org/officeDocument/2006/relationships/image" Target="../media/image23.emf"/><Relationship Id="rId43" Type="http://schemas.openxmlformats.org/officeDocument/2006/relationships/image" Target="../media/image27.emf"/><Relationship Id="rId48" Type="http://schemas.openxmlformats.org/officeDocument/2006/relationships/customXml" Target="../ink/ink26.xml"/><Relationship Id="rId51" Type="http://schemas.openxmlformats.org/officeDocument/2006/relationships/image" Target="../media/image31.png"/><Relationship Id="rId3" Type="http://schemas.openxmlformats.org/officeDocument/2006/relationships/audio" Target="../media/media3.m4a"/><Relationship Id="rId12" Type="http://schemas.openxmlformats.org/officeDocument/2006/relationships/customXml" Target="../ink/ink8.xml"/><Relationship Id="rId17" Type="http://schemas.openxmlformats.org/officeDocument/2006/relationships/image" Target="../media/image14.emf"/><Relationship Id="rId25" Type="http://schemas.openxmlformats.org/officeDocument/2006/relationships/image" Target="../media/image18.emf"/><Relationship Id="rId33" Type="http://schemas.openxmlformats.org/officeDocument/2006/relationships/image" Target="../media/image22.emf"/><Relationship Id="rId38" Type="http://schemas.openxmlformats.org/officeDocument/2006/relationships/customXml" Target="../ink/ink21.xml"/><Relationship Id="rId46" Type="http://schemas.openxmlformats.org/officeDocument/2006/relationships/customXml" Target="../ink/ink25.xml"/><Relationship Id="rId20" Type="http://schemas.openxmlformats.org/officeDocument/2006/relationships/customXml" Target="../ink/ink12.xml"/><Relationship Id="rId41" Type="http://schemas.openxmlformats.org/officeDocument/2006/relationships/image" Target="../media/image26.emf"/><Relationship Id="rId1" Type="http://schemas.openxmlformats.org/officeDocument/2006/relationships/tags" Target="../tags/tag2.xml"/><Relationship Id="rId6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2.xml"/><Relationship Id="rId39" Type="http://schemas.openxmlformats.org/officeDocument/2006/relationships/image" Target="../media/image33.emf"/><Relationship Id="rId21" Type="http://schemas.openxmlformats.org/officeDocument/2006/relationships/image" Target="../media/image170.emf"/><Relationship Id="rId34" Type="http://schemas.openxmlformats.org/officeDocument/2006/relationships/customXml" Target="../ink/ink36.xml"/><Relationship Id="rId42" Type="http://schemas.openxmlformats.org/officeDocument/2006/relationships/customXml" Target="../ink/ink40.xml"/><Relationship Id="rId47" Type="http://schemas.openxmlformats.org/officeDocument/2006/relationships/image" Target="../media/image37.emf"/><Relationship Id="rId50" Type="http://schemas.openxmlformats.org/officeDocument/2006/relationships/customXml" Target="../ink/ink44.xml"/><Relationship Id="rId55" Type="http://schemas.openxmlformats.org/officeDocument/2006/relationships/image" Target="../media/image41.emf"/><Relationship Id="rId7" Type="http://schemas.openxmlformats.org/officeDocument/2006/relationships/customXml" Target="../ink/ink27.xml"/><Relationship Id="rId2" Type="http://schemas.microsoft.com/office/2007/relationships/media" Target="../media/media4.m4a"/><Relationship Id="rId29" Type="http://schemas.openxmlformats.org/officeDocument/2006/relationships/image" Target="../media/image210.emf"/><Relationship Id="rId24" Type="http://schemas.openxmlformats.org/officeDocument/2006/relationships/customXml" Target="../ink/ink31.xml"/><Relationship Id="rId32" Type="http://schemas.openxmlformats.org/officeDocument/2006/relationships/customXml" Target="../ink/ink35.xml"/><Relationship Id="rId37" Type="http://schemas.openxmlformats.org/officeDocument/2006/relationships/image" Target="../media/image32.emf"/><Relationship Id="rId40" Type="http://schemas.openxmlformats.org/officeDocument/2006/relationships/customXml" Target="../ink/ink39.xml"/><Relationship Id="rId45" Type="http://schemas.openxmlformats.org/officeDocument/2006/relationships/image" Target="../media/image36.emf"/><Relationship Id="rId53" Type="http://schemas.openxmlformats.org/officeDocument/2006/relationships/image" Target="../media/image40.emf"/><Relationship Id="rId58" Type="http://schemas.openxmlformats.org/officeDocument/2006/relationships/image" Target="../media/image4.png"/><Relationship Id="rId5" Type="http://schemas.openxmlformats.org/officeDocument/2006/relationships/image" Target="../media/image3.png"/><Relationship Id="rId23" Type="http://schemas.openxmlformats.org/officeDocument/2006/relationships/image" Target="../media/image180.emf"/><Relationship Id="rId28" Type="http://schemas.openxmlformats.org/officeDocument/2006/relationships/customXml" Target="../ink/ink33.xml"/><Relationship Id="rId36" Type="http://schemas.openxmlformats.org/officeDocument/2006/relationships/customXml" Target="../ink/ink37.xml"/><Relationship Id="rId49" Type="http://schemas.openxmlformats.org/officeDocument/2006/relationships/image" Target="../media/image38.emf"/><Relationship Id="rId57" Type="http://schemas.openxmlformats.org/officeDocument/2006/relationships/image" Target="../media/image42.emf"/><Relationship Id="rId10" Type="http://schemas.openxmlformats.org/officeDocument/2006/relationships/customXml" Target="../ink/ink28.xml"/><Relationship Id="rId19" Type="http://schemas.openxmlformats.org/officeDocument/2006/relationships/image" Target="../media/image160.emf"/><Relationship Id="rId31" Type="http://schemas.openxmlformats.org/officeDocument/2006/relationships/image" Target="../media/image220.emf"/><Relationship Id="rId44" Type="http://schemas.openxmlformats.org/officeDocument/2006/relationships/customXml" Target="../ink/ink41.xml"/><Relationship Id="rId52" Type="http://schemas.openxmlformats.org/officeDocument/2006/relationships/customXml" Target="../ink/ink45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9.emf"/><Relationship Id="rId22" Type="http://schemas.openxmlformats.org/officeDocument/2006/relationships/customXml" Target="../ink/ink30.xml"/><Relationship Id="rId27" Type="http://schemas.openxmlformats.org/officeDocument/2006/relationships/image" Target="../media/image200.emf"/><Relationship Id="rId30" Type="http://schemas.openxmlformats.org/officeDocument/2006/relationships/customXml" Target="../ink/ink34.xml"/><Relationship Id="rId35" Type="http://schemas.openxmlformats.org/officeDocument/2006/relationships/image" Target="../media/image10.emf"/><Relationship Id="rId43" Type="http://schemas.openxmlformats.org/officeDocument/2006/relationships/image" Target="../media/image35.emf"/><Relationship Id="rId48" Type="http://schemas.openxmlformats.org/officeDocument/2006/relationships/customXml" Target="../ink/ink43.xml"/><Relationship Id="rId56" Type="http://schemas.openxmlformats.org/officeDocument/2006/relationships/customXml" Target="../ink/ink47.xml"/><Relationship Id="rId51" Type="http://schemas.openxmlformats.org/officeDocument/2006/relationships/image" Target="../media/image39.emf"/><Relationship Id="rId3" Type="http://schemas.openxmlformats.org/officeDocument/2006/relationships/audio" Target="../media/media4.m4a"/><Relationship Id="rId25" Type="http://schemas.openxmlformats.org/officeDocument/2006/relationships/image" Target="../media/image190.emf"/><Relationship Id="rId33" Type="http://schemas.openxmlformats.org/officeDocument/2006/relationships/image" Target="../media/image230.emf"/><Relationship Id="rId38" Type="http://schemas.openxmlformats.org/officeDocument/2006/relationships/customXml" Target="../ink/ink38.xml"/><Relationship Id="rId46" Type="http://schemas.openxmlformats.org/officeDocument/2006/relationships/customXml" Target="../ink/ink42.xml"/><Relationship Id="rId20" Type="http://schemas.openxmlformats.org/officeDocument/2006/relationships/customXml" Target="../ink/ink29.xml"/><Relationship Id="rId41" Type="http://schemas.openxmlformats.org/officeDocument/2006/relationships/image" Target="../media/image34.emf"/><Relationship Id="rId54" Type="http://schemas.openxmlformats.org/officeDocument/2006/relationships/customXml" Target="../ink/ink46.xml"/><Relationship Id="rId1" Type="http://schemas.openxmlformats.org/officeDocument/2006/relationships/tags" Target="../tags/tag3.xml"/><Relationship Id="rId6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1.xml"/><Relationship Id="rId18" Type="http://schemas.openxmlformats.org/officeDocument/2006/relationships/image" Target="../media/image45.emf"/><Relationship Id="rId26" Type="http://schemas.openxmlformats.org/officeDocument/2006/relationships/image" Target="../media/image48.emf"/><Relationship Id="rId39" Type="http://schemas.openxmlformats.org/officeDocument/2006/relationships/customXml" Target="../ink/ink64.xml"/><Relationship Id="rId21" Type="http://schemas.openxmlformats.org/officeDocument/2006/relationships/customXml" Target="../ink/ink55.xml"/><Relationship Id="rId34" Type="http://schemas.openxmlformats.org/officeDocument/2006/relationships/image" Target="../media/image52.emf"/><Relationship Id="rId42" Type="http://schemas.openxmlformats.org/officeDocument/2006/relationships/image" Target="../media/image56.png"/><Relationship Id="rId7" Type="http://schemas.openxmlformats.org/officeDocument/2006/relationships/customXml" Target="../ink/ink48.xml"/><Relationship Id="rId2" Type="http://schemas.microsoft.com/office/2007/relationships/media" Target="../media/media5.m4a"/><Relationship Id="rId16" Type="http://schemas.openxmlformats.org/officeDocument/2006/relationships/image" Target="../media/image44.emf"/><Relationship Id="rId20" Type="http://schemas.openxmlformats.org/officeDocument/2006/relationships/image" Target="../media/image38.emf"/><Relationship Id="rId29" Type="http://schemas.openxmlformats.org/officeDocument/2006/relationships/customXml" Target="../ink/ink59.xml"/><Relationship Id="rId41" Type="http://schemas.microsoft.com/office/2011/relationships/inkAction" Target="../ink/inkAction2.xml"/><Relationship Id="rId1" Type="http://schemas.openxmlformats.org/officeDocument/2006/relationships/tags" Target="../tags/tag4.xml"/><Relationship Id="rId6" Type="http://schemas.openxmlformats.org/officeDocument/2006/relationships/image" Target="../media/image5.png"/><Relationship Id="rId11" Type="http://schemas.openxmlformats.org/officeDocument/2006/relationships/customXml" Target="../ink/ink50.xml"/><Relationship Id="rId24" Type="http://schemas.openxmlformats.org/officeDocument/2006/relationships/image" Target="../media/image47.emf"/><Relationship Id="rId32" Type="http://schemas.openxmlformats.org/officeDocument/2006/relationships/image" Target="../media/image51.emf"/><Relationship Id="rId37" Type="http://schemas.openxmlformats.org/officeDocument/2006/relationships/customXml" Target="../ink/ink63.xml"/><Relationship Id="rId40" Type="http://schemas.openxmlformats.org/officeDocument/2006/relationships/image" Target="../media/image55.emf"/><Relationship Id="rId5" Type="http://schemas.openxmlformats.org/officeDocument/2006/relationships/image" Target="../media/image3.png"/><Relationship Id="rId15" Type="http://schemas.openxmlformats.org/officeDocument/2006/relationships/customXml" Target="../ink/ink52.xml"/><Relationship Id="rId23" Type="http://schemas.openxmlformats.org/officeDocument/2006/relationships/customXml" Target="../ink/ink56.xml"/><Relationship Id="rId28" Type="http://schemas.openxmlformats.org/officeDocument/2006/relationships/image" Target="../media/image49.emf"/><Relationship Id="rId36" Type="http://schemas.openxmlformats.org/officeDocument/2006/relationships/image" Target="../media/image53.emf"/><Relationship Id="rId10" Type="http://schemas.openxmlformats.org/officeDocument/2006/relationships/image" Target="../media/image40.emf"/><Relationship Id="rId19" Type="http://schemas.openxmlformats.org/officeDocument/2006/relationships/customXml" Target="../ink/ink54.xml"/><Relationship Id="rId31" Type="http://schemas.openxmlformats.org/officeDocument/2006/relationships/customXml" Target="../ink/ink60.xml"/><Relationship Id="rId4" Type="http://schemas.openxmlformats.org/officeDocument/2006/relationships/slideLayout" Target="../slideLayouts/slideLayout7.xml"/><Relationship Id="rId9" Type="http://schemas.openxmlformats.org/officeDocument/2006/relationships/customXml" Target="../ink/ink49.xml"/><Relationship Id="rId14" Type="http://schemas.openxmlformats.org/officeDocument/2006/relationships/image" Target="../media/image42.emf"/><Relationship Id="rId22" Type="http://schemas.openxmlformats.org/officeDocument/2006/relationships/image" Target="../media/image46.emf"/><Relationship Id="rId27" Type="http://schemas.openxmlformats.org/officeDocument/2006/relationships/customXml" Target="../ink/ink58.xml"/><Relationship Id="rId30" Type="http://schemas.openxmlformats.org/officeDocument/2006/relationships/image" Target="../media/image50.emf"/><Relationship Id="rId35" Type="http://schemas.openxmlformats.org/officeDocument/2006/relationships/customXml" Target="../ink/ink62.xml"/><Relationship Id="rId43" Type="http://schemas.openxmlformats.org/officeDocument/2006/relationships/image" Target="../media/image4.png"/><Relationship Id="rId8" Type="http://schemas.openxmlformats.org/officeDocument/2006/relationships/image" Target="../media/image24.emf"/><Relationship Id="rId3" Type="http://schemas.openxmlformats.org/officeDocument/2006/relationships/audio" Target="../media/media5.m4a"/><Relationship Id="rId12" Type="http://schemas.openxmlformats.org/officeDocument/2006/relationships/image" Target="../media/image43.emf"/><Relationship Id="rId17" Type="http://schemas.openxmlformats.org/officeDocument/2006/relationships/customXml" Target="../ink/ink53.xml"/><Relationship Id="rId25" Type="http://schemas.openxmlformats.org/officeDocument/2006/relationships/customXml" Target="../ink/ink57.xml"/><Relationship Id="rId33" Type="http://schemas.openxmlformats.org/officeDocument/2006/relationships/customXml" Target="../ink/ink61.xml"/><Relationship Id="rId38" Type="http://schemas.openxmlformats.org/officeDocument/2006/relationships/image" Target="../media/image5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Exercise: Sketching in 2-D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Follow steps 1 through 4 and re-sketch the object’s </a:t>
            </a:r>
            <a:r>
              <a:rPr lang="en-US" b="1" u="sng" dirty="0" smtClean="0"/>
              <a:t>front view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Capture main proportions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Block-in main features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Add details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Darken lines</a:t>
            </a:r>
          </a:p>
          <a:p>
            <a:endParaRPr lang="en-US" dirty="0" smtClean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2133600"/>
            <a:ext cx="43434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4495800" y="54102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dirty="0" smtClean="0"/>
              <a:t>idth = height = depth</a:t>
            </a:r>
            <a:endParaRPr lang="en-US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4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98"/>
    </mc:Choice>
    <mc:Fallback xmlns="">
      <p:transition spd="slow" advTm="110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403498"/>
            <a:ext cx="2181225" cy="164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1403498"/>
            <a:ext cx="4953000" cy="515186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400800" y="3147373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dirty="0" smtClean="0"/>
              <a:t>idth = height = depth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0" name="Ink 29"/>
              <p14:cNvContentPartPr/>
              <p14:nvPr/>
            </p14:nvContentPartPr>
            <p14:xfrm>
              <a:off x="2637299" y="5381403"/>
              <a:ext cx="2087640" cy="2232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26139" y="5372043"/>
                <a:ext cx="210240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1" name="Ink 30"/>
              <p14:cNvContentPartPr/>
              <p14:nvPr/>
            </p14:nvContentPartPr>
            <p14:xfrm>
              <a:off x="5244779" y="5374563"/>
              <a:ext cx="6480" cy="288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40819" y="5370243"/>
                <a:ext cx="1476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4" name="Ink 33"/>
              <p14:cNvContentPartPr/>
              <p14:nvPr/>
            </p14:nvContentPartPr>
            <p14:xfrm>
              <a:off x="2617139" y="3253083"/>
              <a:ext cx="2121840" cy="3888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09219" y="3241563"/>
                <a:ext cx="214416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5" name="Ink 34"/>
              <p14:cNvContentPartPr/>
              <p14:nvPr/>
            </p14:nvContentPartPr>
            <p14:xfrm>
              <a:off x="2595539" y="3309603"/>
              <a:ext cx="45000" cy="208044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86179" y="3300603"/>
                <a:ext cx="65520" cy="20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7" name="Ink 36"/>
              <p14:cNvContentPartPr/>
              <p14:nvPr/>
            </p14:nvContentPartPr>
            <p14:xfrm>
              <a:off x="4684259" y="3310683"/>
              <a:ext cx="85680" cy="212796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674539" y="3302043"/>
                <a:ext cx="108720" cy="214596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3265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98"/>
    </mc:Choice>
    <mc:Fallback>
      <p:transition spd="slow" advTm="146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403498"/>
            <a:ext cx="2181225" cy="164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1403498"/>
            <a:ext cx="4953000" cy="515186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400800" y="3147373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dirty="0" smtClean="0"/>
              <a:t>idth = height = depth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4" name="Ink 33"/>
              <p14:cNvContentPartPr/>
              <p14:nvPr/>
            </p14:nvContentPartPr>
            <p14:xfrm>
              <a:off x="2617139" y="3253083"/>
              <a:ext cx="2121840" cy="3888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09219" y="3241563"/>
                <a:ext cx="214416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6" name="Ink 35"/>
              <p14:cNvContentPartPr/>
              <p14:nvPr/>
            </p14:nvContentPartPr>
            <p14:xfrm>
              <a:off x="2641979" y="5033643"/>
              <a:ext cx="505080" cy="33480"/>
            </p14:xfrm>
          </p:contentPart>
        </mc:Choice>
        <mc:Fallback>
          <p:pic>
            <p:nvPicPr>
              <p:cNvPr id="36" name="Ink 3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36219" y="5024283"/>
                <a:ext cx="52056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2" name="Ink 41"/>
              <p14:cNvContentPartPr/>
              <p14:nvPr/>
            </p14:nvContentPartPr>
            <p14:xfrm>
              <a:off x="4684619" y="3310683"/>
              <a:ext cx="85320" cy="2127960"/>
            </p14:xfrm>
          </p:contentPart>
        </mc:Choice>
        <mc:Fallback>
          <p:pic>
            <p:nvPicPr>
              <p:cNvPr id="42" name="Ink 4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74940" y="3302043"/>
                <a:ext cx="108263" cy="21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" name="Ink 2"/>
              <p14:cNvContentPartPr/>
              <p14:nvPr/>
            </p14:nvContentPartPr>
            <p14:xfrm>
              <a:off x="5244779" y="5374563"/>
              <a:ext cx="6480" cy="28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40819" y="5370243"/>
                <a:ext cx="1476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" name="Ink 5"/>
              <p14:cNvContentPartPr/>
              <p14:nvPr/>
            </p14:nvContentPartPr>
            <p14:xfrm>
              <a:off x="4197899" y="3288003"/>
              <a:ext cx="34560" cy="1753088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88899" y="3282963"/>
                <a:ext cx="55800" cy="17703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" name="Ink 6"/>
              <p14:cNvContentPartPr/>
              <p14:nvPr/>
            </p14:nvContentPartPr>
            <p14:xfrm>
              <a:off x="3237059" y="3252611"/>
              <a:ext cx="886320" cy="202432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26619" y="3240724"/>
                <a:ext cx="903960" cy="2247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9" name="Ink 8"/>
              <p14:cNvContentPartPr/>
              <p14:nvPr/>
            </p14:nvContentPartPr>
            <p14:xfrm>
              <a:off x="4394099" y="5239923"/>
              <a:ext cx="195480" cy="13752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86179" y="5230203"/>
                <a:ext cx="21276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9" name="Ink 18"/>
              <p14:cNvContentPartPr/>
              <p14:nvPr/>
            </p14:nvContentPartPr>
            <p14:xfrm>
              <a:off x="2635499" y="5037243"/>
              <a:ext cx="363240" cy="347400"/>
            </p14:xfrm>
          </p:contentPart>
        </mc:Choice>
        <mc:Fallback>
          <p:pic>
            <p:nvPicPr>
              <p:cNvPr id="19" name="Ink 1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31179" y="5027523"/>
                <a:ext cx="37728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0" name="Ink 19"/>
              <p14:cNvContentPartPr/>
              <p14:nvPr/>
            </p14:nvContentPartPr>
            <p14:xfrm>
              <a:off x="2637299" y="5381403"/>
              <a:ext cx="2087640" cy="22320"/>
            </p14:xfrm>
          </p:contentPart>
        </mc:Choice>
        <mc:Fallback>
          <p:pic>
            <p:nvPicPr>
              <p:cNvPr id="20" name="Ink 1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26139" y="5372043"/>
                <a:ext cx="210240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1" name="Ink 20"/>
              <p14:cNvContentPartPr/>
              <p14:nvPr/>
            </p14:nvContentPartPr>
            <p14:xfrm>
              <a:off x="2595539" y="3309603"/>
              <a:ext cx="45000" cy="2080440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86179" y="3300603"/>
                <a:ext cx="65520" cy="20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6" name="Ink 25"/>
              <p14:cNvContentPartPr/>
              <p14:nvPr/>
            </p14:nvContentPartPr>
            <p14:xfrm>
              <a:off x="3117539" y="3757331"/>
              <a:ext cx="1143360" cy="105480"/>
            </p14:xfrm>
          </p:contentPart>
        </mc:Choice>
        <mc:Fallback>
          <p:pic>
            <p:nvPicPr>
              <p:cNvPr id="26" name="Ink 2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107459" y="3748331"/>
                <a:ext cx="116280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8" name="Ink 37"/>
              <p14:cNvContentPartPr/>
              <p14:nvPr/>
            </p14:nvContentPartPr>
            <p14:xfrm>
              <a:off x="3160379" y="3274323"/>
              <a:ext cx="1027800" cy="1058040"/>
            </p14:xfrm>
          </p:contentPart>
        </mc:Choice>
        <mc:Fallback>
          <p:pic>
            <p:nvPicPr>
              <p:cNvPr id="38" name="Ink 3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156059" y="3267123"/>
                <a:ext cx="1039320" cy="10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41" name="Ink 40"/>
              <p14:cNvContentPartPr/>
              <p14:nvPr/>
            </p14:nvContentPartPr>
            <p14:xfrm>
              <a:off x="3641699" y="3504363"/>
              <a:ext cx="73800" cy="623520"/>
            </p14:xfrm>
          </p:contentPart>
        </mc:Choice>
        <mc:Fallback>
          <p:pic>
            <p:nvPicPr>
              <p:cNvPr id="41" name="Ink 40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634499" y="3494643"/>
                <a:ext cx="89640" cy="64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44" name="Ink 43"/>
              <p14:cNvContentPartPr/>
              <p14:nvPr/>
            </p14:nvContentPartPr>
            <p14:xfrm>
              <a:off x="381899" y="2968571"/>
              <a:ext cx="360" cy="360"/>
            </p14:xfrm>
          </p:contentPart>
        </mc:Choice>
        <mc:Fallback>
          <p:pic>
            <p:nvPicPr>
              <p:cNvPr id="44" name="Ink 43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69299" y="2955971"/>
                <a:ext cx="255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0" name="Ink 49"/>
              <p14:cNvContentPartPr/>
              <p14:nvPr/>
            </p14:nvContentPartPr>
            <p14:xfrm>
              <a:off x="4216259" y="5019243"/>
              <a:ext cx="536040" cy="202320"/>
            </p14:xfrm>
          </p:contentPart>
        </mc:Choice>
        <mc:Fallback>
          <p:pic>
            <p:nvPicPr>
              <p:cNvPr id="50" name="Ink 49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209419" y="5009163"/>
                <a:ext cx="55332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9" name="Ink 58"/>
              <p14:cNvContentPartPr/>
              <p14:nvPr/>
            </p14:nvContentPartPr>
            <p14:xfrm>
              <a:off x="3152099" y="3295451"/>
              <a:ext cx="11880" cy="1765440"/>
            </p14:xfrm>
          </p:contentPart>
        </mc:Choice>
        <mc:Fallback>
          <p:pic>
            <p:nvPicPr>
              <p:cNvPr id="59" name="Ink 58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142379" y="3288971"/>
                <a:ext cx="34200" cy="178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2" name="Ink 61"/>
              <p14:cNvContentPartPr/>
              <p14:nvPr/>
            </p14:nvContentPartPr>
            <p14:xfrm>
              <a:off x="3394739" y="3542411"/>
              <a:ext cx="13320" cy="495112"/>
            </p14:xfrm>
          </p:contentPart>
        </mc:Choice>
        <mc:Fallback>
          <p:pic>
            <p:nvPicPr>
              <p:cNvPr id="62" name="Ink 61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386459" y="3536650"/>
                <a:ext cx="29880" cy="5073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63" name="Ink 62"/>
              <p14:cNvContentPartPr/>
              <p14:nvPr/>
            </p14:nvContentPartPr>
            <p14:xfrm>
              <a:off x="3927539" y="3534131"/>
              <a:ext cx="27360" cy="551992"/>
            </p14:xfrm>
          </p:contentPart>
        </mc:Choice>
        <mc:Fallback>
          <p:pic>
            <p:nvPicPr>
              <p:cNvPr id="63" name="Ink 62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919619" y="3527650"/>
                <a:ext cx="43920" cy="5642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64" name="Ink 63"/>
              <p14:cNvContentPartPr/>
              <p14:nvPr/>
            </p14:nvContentPartPr>
            <p14:xfrm>
              <a:off x="3804419" y="3582011"/>
              <a:ext cx="63720" cy="425992"/>
            </p14:xfrm>
          </p:contentPart>
        </mc:Choice>
        <mc:Fallback>
          <p:pic>
            <p:nvPicPr>
              <p:cNvPr id="64" name="Ink 63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797939" y="3575529"/>
                <a:ext cx="79200" cy="4436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65" name="Ink 64"/>
              <p14:cNvContentPartPr/>
              <p14:nvPr/>
            </p14:nvContentPartPr>
            <p14:xfrm>
              <a:off x="3393659" y="4071251"/>
              <a:ext cx="516600" cy="20992"/>
            </p14:xfrm>
          </p:contentPart>
        </mc:Choice>
        <mc:Fallback>
          <p:pic>
            <p:nvPicPr>
              <p:cNvPr id="65" name="Ink 64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387539" y="4064374"/>
                <a:ext cx="530640" cy="372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66" name="Ink 65"/>
              <p14:cNvContentPartPr/>
              <p14:nvPr/>
            </p14:nvContentPartPr>
            <p14:xfrm>
              <a:off x="3157499" y="3284651"/>
              <a:ext cx="1050120" cy="1062832"/>
            </p14:xfrm>
          </p:contentPart>
        </mc:Choice>
        <mc:Fallback>
          <p:pic>
            <p:nvPicPr>
              <p:cNvPr id="66" name="Ink 65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152819" y="3280331"/>
                <a:ext cx="1065240" cy="10779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0">
            <p14:nvContentPartPr>
              <p14:cNvPr id="77" name="Ink 76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74760" y="3195720"/>
              <a:ext cx="1233000" cy="933840"/>
            </p14:xfrm>
          </p:contentPart>
        </mc:Choice>
        <mc:Fallback>
          <p:pic>
            <p:nvPicPr>
              <p:cNvPr id="77" name="Ink 76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070800" y="3189600"/>
                <a:ext cx="1241640" cy="946080"/>
              </a:xfrm>
              <a:prstGeom prst="rect">
                <a:avLst/>
              </a:prstGeom>
            </p:spPr>
          </p:pic>
        </mc:Fallback>
      </mc:AlternateContent>
      <p:pic>
        <p:nvPicPr>
          <p:cNvPr id="78" name="Audio 7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2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54714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928"/>
    </mc:Choice>
    <mc:Fallback>
      <p:transition spd="slow" advTm="669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403498"/>
            <a:ext cx="2181225" cy="164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1403498"/>
            <a:ext cx="4953000" cy="515186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400800" y="3147373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dirty="0" smtClean="0"/>
              <a:t>idth = height = depth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4" name="Ink 33"/>
              <p14:cNvContentPartPr/>
              <p14:nvPr/>
            </p14:nvContentPartPr>
            <p14:xfrm>
              <a:off x="2617139" y="3253083"/>
              <a:ext cx="2121840" cy="3888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09219" y="3241563"/>
                <a:ext cx="214416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3" name="Ink 32"/>
              <p14:cNvContentPartPr/>
              <p14:nvPr/>
            </p14:nvContentPartPr>
            <p14:xfrm>
              <a:off x="3152099" y="3295563"/>
              <a:ext cx="11520" cy="105696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44179" y="3289083"/>
                <a:ext cx="30240" cy="10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6" name="Ink 35"/>
              <p14:cNvContentPartPr/>
              <p14:nvPr/>
            </p14:nvContentPartPr>
            <p14:xfrm>
              <a:off x="2637299" y="5019243"/>
              <a:ext cx="2613960" cy="38448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26139" y="5009163"/>
                <a:ext cx="262944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9" name="Ink 38"/>
              <p14:cNvContentPartPr/>
              <p14:nvPr/>
            </p14:nvContentPartPr>
            <p14:xfrm>
              <a:off x="3927539" y="3534243"/>
              <a:ext cx="27360" cy="55188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919619" y="3527763"/>
                <a:ext cx="43920" cy="5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2" name="Ink 41"/>
              <p14:cNvContentPartPr/>
              <p14:nvPr/>
            </p14:nvContentPartPr>
            <p14:xfrm>
              <a:off x="4198259" y="3288003"/>
              <a:ext cx="571680" cy="215064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188899" y="3282963"/>
                <a:ext cx="594360" cy="21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5" name="Ink 44"/>
              <p14:cNvContentPartPr/>
              <p14:nvPr/>
            </p14:nvContentPartPr>
            <p14:xfrm>
              <a:off x="3421739" y="3515523"/>
              <a:ext cx="494640" cy="2232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417059" y="3507963"/>
                <a:ext cx="50724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9" name="Ink 48"/>
              <p14:cNvContentPartPr/>
              <p14:nvPr/>
            </p14:nvContentPartPr>
            <p14:xfrm>
              <a:off x="3393659" y="4071363"/>
              <a:ext cx="516600" cy="2052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387539" y="4064163"/>
                <a:ext cx="53064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2" name="Ink 51"/>
              <p14:cNvContentPartPr/>
              <p14:nvPr/>
            </p14:nvContentPartPr>
            <p14:xfrm>
              <a:off x="3394739" y="3542883"/>
              <a:ext cx="13320" cy="49500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386459" y="3537119"/>
                <a:ext cx="29880" cy="5072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3" name="Ink 52"/>
              <p14:cNvContentPartPr/>
              <p14:nvPr/>
            </p14:nvContentPartPr>
            <p14:xfrm>
              <a:off x="3157499" y="3274323"/>
              <a:ext cx="1050120" cy="107316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152819" y="3267123"/>
                <a:ext cx="1065240" cy="10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1" name="Ink 60"/>
              <p14:cNvContentPartPr/>
              <p14:nvPr/>
            </p14:nvContentPartPr>
            <p14:xfrm>
              <a:off x="2595539" y="3309603"/>
              <a:ext cx="45000" cy="208044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586179" y="3300603"/>
                <a:ext cx="65520" cy="20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5" name="Ink 74"/>
              <p14:cNvContentPartPr/>
              <p14:nvPr/>
            </p14:nvContentPartPr>
            <p14:xfrm>
              <a:off x="3404819" y="3534851"/>
              <a:ext cx="250200" cy="276840"/>
            </p14:xfrm>
          </p:contentPart>
        </mc:Choice>
        <mc:Fallback>
          <p:pic>
            <p:nvPicPr>
              <p:cNvPr id="75" name="Ink 74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397979" y="3521171"/>
                <a:ext cx="26856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80" name="Ink 79"/>
              <p14:cNvContentPartPr/>
              <p14:nvPr/>
            </p14:nvContentPartPr>
            <p14:xfrm>
              <a:off x="3659699" y="3530531"/>
              <a:ext cx="252000" cy="245160"/>
            </p14:xfrm>
          </p:contentPart>
        </mc:Choice>
        <mc:Fallback>
          <p:pic>
            <p:nvPicPr>
              <p:cNvPr id="80" name="Ink 79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654659" y="3521531"/>
                <a:ext cx="27108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1" name="Ink 80"/>
              <p14:cNvContentPartPr/>
              <p14:nvPr/>
            </p14:nvContentPartPr>
            <p14:xfrm>
              <a:off x="3237059" y="3252611"/>
              <a:ext cx="484920" cy="202320"/>
            </p14:xfrm>
          </p:contentPart>
        </mc:Choice>
        <mc:Fallback>
          <p:pic>
            <p:nvPicPr>
              <p:cNvPr id="81" name="Ink 80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226619" y="3240731"/>
                <a:ext cx="50400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87" name="Ink 86"/>
              <p14:cNvContentPartPr/>
              <p14:nvPr/>
            </p14:nvContentPartPr>
            <p14:xfrm>
              <a:off x="3117539" y="3757331"/>
              <a:ext cx="1143360" cy="1283760"/>
            </p14:xfrm>
          </p:contentPart>
        </mc:Choice>
        <mc:Fallback>
          <p:pic>
            <p:nvPicPr>
              <p:cNvPr id="87" name="Ink 86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107459" y="3748331"/>
                <a:ext cx="1162800" cy="13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0" name="Ink 89"/>
              <p14:cNvContentPartPr/>
              <p14:nvPr/>
            </p14:nvContentPartPr>
            <p14:xfrm>
              <a:off x="3444059" y="3504251"/>
              <a:ext cx="424080" cy="623520"/>
            </p14:xfrm>
          </p:contentPart>
        </mc:Choice>
        <mc:Fallback>
          <p:pic>
            <p:nvPicPr>
              <p:cNvPr id="90" name="Ink 89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436139" y="3494531"/>
                <a:ext cx="441000" cy="64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1" name="Ink 90"/>
              <p14:cNvContentPartPr/>
              <p14:nvPr/>
            </p14:nvContentPartPr>
            <p14:xfrm>
              <a:off x="4035899" y="3367451"/>
              <a:ext cx="87480" cy="83880"/>
            </p14:xfrm>
          </p:contentPart>
        </mc:Choice>
        <mc:Fallback>
          <p:pic>
            <p:nvPicPr>
              <p:cNvPr id="91" name="Ink 90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030859" y="3359531"/>
                <a:ext cx="9972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96" name="Ink 95"/>
              <p14:cNvContentPartPr/>
              <p14:nvPr/>
            </p14:nvContentPartPr>
            <p14:xfrm>
              <a:off x="3686339" y="3260531"/>
              <a:ext cx="533520" cy="584280"/>
            </p14:xfrm>
          </p:contentPart>
        </mc:Choice>
        <mc:Fallback>
          <p:pic>
            <p:nvPicPr>
              <p:cNvPr id="96" name="Ink 95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682019" y="3250451"/>
                <a:ext cx="547560" cy="60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97" name="Ink 96"/>
              <p14:cNvContentPartPr/>
              <p14:nvPr/>
            </p14:nvContentPartPr>
            <p14:xfrm>
              <a:off x="3661139" y="3781451"/>
              <a:ext cx="258480" cy="317160"/>
            </p14:xfrm>
          </p:contentPart>
        </mc:Choice>
        <mc:Fallback>
          <p:pic>
            <p:nvPicPr>
              <p:cNvPr id="97" name="Ink 96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654299" y="3771371"/>
                <a:ext cx="27684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98" name="Ink 97"/>
              <p14:cNvContentPartPr/>
              <p14:nvPr/>
            </p14:nvContentPartPr>
            <p14:xfrm>
              <a:off x="3153539" y="4360691"/>
              <a:ext cx="10080" cy="700200"/>
            </p14:xfrm>
          </p:contentPart>
        </mc:Choice>
        <mc:Fallback>
          <p:pic>
            <p:nvPicPr>
              <p:cNvPr id="98" name="Ink 97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142019" y="4357451"/>
                <a:ext cx="34200" cy="71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99" name="Ink 98"/>
              <p14:cNvContentPartPr/>
              <p14:nvPr/>
            </p14:nvContentPartPr>
            <p14:xfrm>
              <a:off x="3406619" y="3807731"/>
              <a:ext cx="281880" cy="283320"/>
            </p14:xfrm>
          </p:contentPart>
        </mc:Choice>
        <mc:Fallback>
          <p:pic>
            <p:nvPicPr>
              <p:cNvPr id="99" name="Ink 98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399419" y="3803411"/>
                <a:ext cx="29664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00" name="Ink 99"/>
              <p14:cNvContentPartPr/>
              <p14:nvPr/>
            </p14:nvContentPartPr>
            <p14:xfrm>
              <a:off x="3157139" y="3248291"/>
              <a:ext cx="513000" cy="547920"/>
            </p14:xfrm>
          </p:contentPart>
        </mc:Choice>
        <mc:Fallback>
          <p:pic>
            <p:nvPicPr>
              <p:cNvPr id="100" name="Ink 99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146339" y="3233891"/>
                <a:ext cx="537120" cy="569520"/>
              </a:xfrm>
              <a:prstGeom prst="rect">
                <a:avLst/>
              </a:prstGeom>
            </p:spPr>
          </p:pic>
        </mc:Fallback>
      </mc:AlternateContent>
      <p:pic>
        <p:nvPicPr>
          <p:cNvPr id="104" name="Audio 10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8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76298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63"/>
    </mc:Choice>
    <mc:Fallback>
      <p:transition spd="slow" advTm="2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403498"/>
            <a:ext cx="2181225" cy="164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1403498"/>
            <a:ext cx="4953000" cy="515186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400800" y="3147373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dirty="0" smtClean="0"/>
              <a:t>idth = height = depth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/>
              <p14:cNvContentPartPr/>
              <p14:nvPr/>
            </p14:nvContentPartPr>
            <p14:xfrm>
              <a:off x="4216259" y="5019243"/>
              <a:ext cx="536040" cy="20232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09419" y="5009163"/>
                <a:ext cx="55332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0" name="Ink 39"/>
              <p14:cNvContentPartPr/>
              <p14:nvPr/>
            </p14:nvContentPartPr>
            <p14:xfrm>
              <a:off x="3153899" y="4360803"/>
              <a:ext cx="10080" cy="700088"/>
            </p14:xfrm>
          </p:contentPart>
        </mc:Choice>
        <mc:Fallback>
          <p:pic>
            <p:nvPicPr>
              <p:cNvPr id="40" name="Ink 3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42379" y="4357564"/>
                <a:ext cx="34200" cy="7159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3" name="Ink 42"/>
              <p14:cNvContentPartPr/>
              <p14:nvPr/>
            </p14:nvContentPartPr>
            <p14:xfrm>
              <a:off x="3444059" y="3582011"/>
              <a:ext cx="424080" cy="79200"/>
            </p14:xfrm>
          </p:contentPart>
        </mc:Choice>
        <mc:Fallback>
          <p:pic>
            <p:nvPicPr>
              <p:cNvPr id="43" name="Ink 4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36499" y="3575531"/>
                <a:ext cx="44064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6" name="Ink 45"/>
              <p14:cNvContentPartPr/>
              <p14:nvPr/>
            </p14:nvContentPartPr>
            <p14:xfrm>
              <a:off x="3157139" y="3248291"/>
              <a:ext cx="513000" cy="548032"/>
            </p14:xfrm>
          </p:contentPart>
        </mc:Choice>
        <mc:Fallback>
          <p:pic>
            <p:nvPicPr>
              <p:cNvPr id="46" name="Ink 45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146339" y="3233888"/>
                <a:ext cx="537120" cy="5696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68" name="Ink 67"/>
              <p14:cNvContentPartPr/>
              <p14:nvPr/>
            </p14:nvContentPartPr>
            <p14:xfrm>
              <a:off x="3237059" y="3252611"/>
              <a:ext cx="886320" cy="202320"/>
            </p14:xfrm>
          </p:contentPart>
        </mc:Choice>
        <mc:Fallback>
          <p:pic>
            <p:nvPicPr>
              <p:cNvPr id="68" name="Ink 67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226619" y="3240731"/>
                <a:ext cx="90396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71" name="Ink 70"/>
              <p14:cNvContentPartPr/>
              <p14:nvPr/>
            </p14:nvContentPartPr>
            <p14:xfrm>
              <a:off x="3142739" y="3777491"/>
              <a:ext cx="10440" cy="623160"/>
            </p14:xfrm>
          </p:contentPart>
        </mc:Choice>
        <mc:Fallback>
          <p:pic>
            <p:nvPicPr>
              <p:cNvPr id="71" name="Ink 70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131939" y="3770651"/>
                <a:ext cx="33480" cy="63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94" name="Ink 93"/>
              <p14:cNvContentPartPr/>
              <p14:nvPr/>
            </p14:nvContentPartPr>
            <p14:xfrm>
              <a:off x="3686339" y="3260531"/>
              <a:ext cx="533520" cy="584280"/>
            </p14:xfrm>
          </p:contentPart>
        </mc:Choice>
        <mc:Fallback>
          <p:pic>
            <p:nvPicPr>
              <p:cNvPr id="94" name="Ink 93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682019" y="3250451"/>
                <a:ext cx="547560" cy="60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95" name="Ink 94"/>
              <p14:cNvContentPartPr/>
              <p14:nvPr/>
            </p14:nvContentPartPr>
            <p14:xfrm>
              <a:off x="3659699" y="3529451"/>
              <a:ext cx="252000" cy="245520"/>
            </p14:xfrm>
          </p:contentPart>
        </mc:Choice>
        <mc:Fallback>
          <p:pic>
            <p:nvPicPr>
              <p:cNvPr id="95" name="Ink 94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654659" y="3520451"/>
                <a:ext cx="27108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01" name="Ink 100"/>
              <p14:cNvContentPartPr/>
              <p14:nvPr/>
            </p14:nvContentPartPr>
            <p14:xfrm>
              <a:off x="4161899" y="3776051"/>
              <a:ext cx="99000" cy="1265040"/>
            </p14:xfrm>
          </p:contentPart>
        </mc:Choice>
        <mc:Fallback>
          <p:pic>
            <p:nvPicPr>
              <p:cNvPr id="101" name="Ink 100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155779" y="3767771"/>
                <a:ext cx="114480" cy="12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02" name="Ink 101"/>
              <p14:cNvContentPartPr/>
              <p14:nvPr/>
            </p14:nvContentPartPr>
            <p14:xfrm>
              <a:off x="3672659" y="3642491"/>
              <a:ext cx="19080" cy="369720"/>
            </p14:xfrm>
          </p:contentPart>
        </mc:Choice>
        <mc:Fallback>
          <p:pic>
            <p:nvPicPr>
              <p:cNvPr id="102" name="Ink 101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663299" y="3636011"/>
                <a:ext cx="35280" cy="38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04" name="Ink 103"/>
              <p14:cNvContentPartPr/>
              <p14:nvPr/>
            </p14:nvContentPartPr>
            <p14:xfrm>
              <a:off x="3404819" y="3533411"/>
              <a:ext cx="249840" cy="277920"/>
            </p14:xfrm>
          </p:contentPart>
        </mc:Choice>
        <mc:Fallback>
          <p:pic>
            <p:nvPicPr>
              <p:cNvPr id="104" name="Ink 103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397979" y="3519731"/>
                <a:ext cx="26820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05" name="Ink 104"/>
              <p14:cNvContentPartPr/>
              <p14:nvPr/>
            </p14:nvContentPartPr>
            <p14:xfrm>
              <a:off x="3406979" y="3807483"/>
              <a:ext cx="281520" cy="283568"/>
            </p14:xfrm>
          </p:contentPart>
        </mc:Choice>
        <mc:Fallback>
          <p:pic>
            <p:nvPicPr>
              <p:cNvPr id="105" name="Ink 104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399779" y="3803165"/>
                <a:ext cx="296280" cy="2979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06" name="Ink 105"/>
              <p14:cNvContentPartPr/>
              <p14:nvPr/>
            </p14:nvContentPartPr>
            <p14:xfrm>
              <a:off x="3661139" y="3780843"/>
              <a:ext cx="258480" cy="317768"/>
            </p14:xfrm>
          </p:contentPart>
        </mc:Choice>
        <mc:Fallback>
          <p:pic>
            <p:nvPicPr>
              <p:cNvPr id="106" name="Ink 105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654299" y="3770767"/>
                <a:ext cx="276840" cy="333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08" name="Ink 107"/>
              <p14:cNvContentPartPr/>
              <p14:nvPr/>
            </p14:nvContentPartPr>
            <p14:xfrm>
              <a:off x="2630819" y="5033643"/>
              <a:ext cx="2620440" cy="385808"/>
            </p14:xfrm>
          </p:contentPart>
        </mc:Choice>
        <mc:Fallback>
          <p:pic>
            <p:nvPicPr>
              <p:cNvPr id="108" name="Ink 107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623259" y="5024286"/>
                <a:ext cx="2632320" cy="4045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10" name="Ink 109"/>
              <p14:cNvContentPartPr/>
              <p14:nvPr/>
            </p14:nvContentPartPr>
            <p14:xfrm>
              <a:off x="3117539" y="3504251"/>
              <a:ext cx="838800" cy="623880"/>
            </p14:xfrm>
          </p:contentPart>
        </mc:Choice>
        <mc:Fallback>
          <p:pic>
            <p:nvPicPr>
              <p:cNvPr id="110" name="Ink 109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107459" y="3494531"/>
                <a:ext cx="855720" cy="64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12" name="Ink 111"/>
              <p14:cNvContentPartPr/>
              <p14:nvPr/>
            </p14:nvContentPartPr>
            <p14:xfrm>
              <a:off x="3459899" y="3965051"/>
              <a:ext cx="65880" cy="44280"/>
            </p14:xfrm>
          </p:contentPart>
        </mc:Choice>
        <mc:Fallback>
          <p:pic>
            <p:nvPicPr>
              <p:cNvPr id="112" name="Ink 111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454859" y="3957851"/>
                <a:ext cx="7848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15" name="Ink 114"/>
              <p14:cNvContentPartPr/>
              <p14:nvPr/>
            </p14:nvContentPartPr>
            <p14:xfrm>
              <a:off x="3804419" y="3971171"/>
              <a:ext cx="54720" cy="36360"/>
            </p14:xfrm>
          </p:contentPart>
        </mc:Choice>
        <mc:Fallback>
          <p:pic>
            <p:nvPicPr>
              <p:cNvPr id="115" name="Ink 114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797939" y="3963172"/>
                <a:ext cx="70200" cy="556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1">
            <p14:nvContentPartPr>
              <p14:cNvPr id="127" name="Ink 126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26920" y="3242160"/>
              <a:ext cx="2136240" cy="2178720"/>
            </p14:xfrm>
          </p:contentPart>
        </mc:Choice>
        <mc:Fallback>
          <p:pic>
            <p:nvPicPr>
              <p:cNvPr id="127" name="Ink 126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617200" y="3231000"/>
                <a:ext cx="2158200" cy="2198160"/>
              </a:xfrm>
              <a:prstGeom prst="rect">
                <a:avLst/>
              </a:prstGeom>
            </p:spPr>
          </p:pic>
        </mc:Fallback>
      </mc:AlternateContent>
      <p:pic>
        <p:nvPicPr>
          <p:cNvPr id="128" name="Audio 12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3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56348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572"/>
    </mc:Choice>
    <mc:Fallback>
      <p:transition spd="slow" advTm="765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8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"/>
</p:tagLst>
</file>

<file path=ppt/theme/theme1.xml><?xml version="1.0" encoding="utf-8"?>
<a:theme xmlns:a="http://schemas.openxmlformats.org/drawingml/2006/main" name="1_Office Theme">
  <a:themeElements>
    <a:clrScheme name="Custom 8">
      <a:dk1>
        <a:sysClr val="windowText" lastClr="000000"/>
      </a:dk1>
      <a:lt1>
        <a:sysClr val="window" lastClr="FFFFFF"/>
      </a:lt1>
      <a:dk2>
        <a:srgbClr val="0070C0"/>
      </a:dk2>
      <a:lt2>
        <a:srgbClr val="EEECE1"/>
      </a:lt2>
      <a:accent1>
        <a:srgbClr val="FEB71A"/>
      </a:accent1>
      <a:accent2>
        <a:srgbClr val="6E81D6"/>
      </a:accent2>
      <a:accent3>
        <a:srgbClr val="705E5F"/>
      </a:accent3>
      <a:accent4>
        <a:srgbClr val="CC823D"/>
      </a:accent4>
      <a:accent5>
        <a:srgbClr val="72A7C0"/>
      </a:accent5>
      <a:accent6>
        <a:srgbClr val="BECC8D"/>
      </a:accent6>
      <a:hlink>
        <a:srgbClr val="0000FF"/>
      </a:hlink>
      <a:folHlink>
        <a:srgbClr val="800080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ustom 8">
      <a:dk1>
        <a:sysClr val="windowText" lastClr="000000"/>
      </a:dk1>
      <a:lt1>
        <a:sysClr val="window" lastClr="FFFFFF"/>
      </a:lt1>
      <a:dk2>
        <a:srgbClr val="0070C0"/>
      </a:dk2>
      <a:lt2>
        <a:srgbClr val="EEECE1"/>
      </a:lt2>
      <a:accent1>
        <a:srgbClr val="FEB71A"/>
      </a:accent1>
      <a:accent2>
        <a:srgbClr val="6E81D6"/>
      </a:accent2>
      <a:accent3>
        <a:srgbClr val="705E5F"/>
      </a:accent3>
      <a:accent4>
        <a:srgbClr val="CC823D"/>
      </a:accent4>
      <a:accent5>
        <a:srgbClr val="72A7C0"/>
      </a:accent5>
      <a:accent6>
        <a:srgbClr val="BECC8D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3007</TotalTime>
  <Words>55</Words>
  <Application>Microsoft Office PowerPoint</Application>
  <PresentationFormat>On-screen Show (4:3)</PresentationFormat>
  <Paragraphs>15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Calibri</vt:lpstr>
      <vt:lpstr>Georgia</vt:lpstr>
      <vt:lpstr>Arial</vt:lpstr>
      <vt:lpstr>1_Office Theme</vt:lpstr>
      <vt:lpstr>Office Theme</vt:lpstr>
      <vt:lpstr>Exercise: Sketching in 2-D</vt:lpstr>
      <vt:lpstr>Solution</vt:lpstr>
      <vt:lpstr>Solution</vt:lpstr>
      <vt:lpstr>Solution</vt:lpstr>
      <vt:lpstr>Solution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Mukund Dhuttargaon</dc:creator>
  <cp:lastModifiedBy>Moscoso, Wilfredo</cp:lastModifiedBy>
  <cp:revision>156</cp:revision>
  <dcterms:created xsi:type="dcterms:W3CDTF">2009-12-04T23:34:43Z</dcterms:created>
  <dcterms:modified xsi:type="dcterms:W3CDTF">2017-01-10T17:53:45Z</dcterms:modified>
</cp:coreProperties>
</file>